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Robot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531020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6476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39f0564f4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139f0564f4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7658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39f0564f4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139f0564f4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39424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39f0564f4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139f0564f4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9217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139f0564f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139f0564f4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276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39f0564f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39f0564f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3687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39f0564f4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139f0564f4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2729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139f0564f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139f0564f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00143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39f0564f4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39f0564f4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4827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39f0564f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39f0564f4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0318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139f0564f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139f0564f4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1505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139f0564f4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139f0564f4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5272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39f0564f4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39f0564f4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580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0"/>
            <a:ext cx="8520600" cy="42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Пром</a:t>
            </a:r>
            <a:r>
              <a:rPr lang="uk-UA" dirty="0" err="1" smtClean="0"/>
              <a:t>іжне</a:t>
            </a:r>
            <a:r>
              <a:rPr lang="ru" dirty="0" smtClean="0"/>
              <a:t> </a:t>
            </a:r>
            <a:r>
              <a:rPr lang="ru" dirty="0"/>
              <a:t>опитування з дисципліни "Теорія і методика сучасного сценічного танцю"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 3 курс (6 семестр)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РЕЗУЛЬТАТИ ОПИТУВАННЯ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9. Що Вам найбільше сподобалося під час вивчення дисципліни у минулому семестрі?</a:t>
            </a:r>
            <a:endParaRPr sz="3200"/>
          </a:p>
        </p:txBody>
      </p:sp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Створення власних комбінацій,імпровізація, і все взагалі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Були різні підходи до заняття, цікаво та зрозуміло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Експеримент з епохами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Зйомки відкритого показу та етюдів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Вичення нового, та розробка розгорнутої комбінації у стилі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було дуже цікавих вправ, де була можливість підкреслити свій особливий стиль, або знайти щось нове для себе у сучасній хореографії.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410"/>
              <a:buFont typeface="Arial"/>
              <a:buNone/>
            </a:pPr>
            <a:r>
              <a:rPr lang="ru" sz="19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атмосфера на заняттях</a:t>
            </a:r>
            <a:endParaRPr sz="19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10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10. Чого очікуєте від дисципліни в цьому семестрі?</a:t>
            </a:r>
            <a:endParaRPr sz="3700"/>
          </a:p>
        </p:txBody>
      </p:sp>
      <p:sp>
        <p:nvSpPr>
          <p:cNvPr id="119" name="Google Shape;119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Набуття більш педагогічно-практичного досвіду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Набратися нових знать з приводу цієї дисципліни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Нових знань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Систематизувати знання про викладання дисципліни дітям, розкрити та проявити свою креативність та балетмейстерський почерк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Навчитися розробляти правильно та цікаво урок джаз-модерну, покращити викладання та придумування комбінацій з джаз-модерну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ще більше цікавих тем для вивчення.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70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11. Які теми Ви пропонуєте включити до данної дисципліни ще, які розширити?</a:t>
            </a:r>
            <a:endParaRPr sz="3300"/>
          </a:p>
        </p:txBody>
      </p:sp>
      <p:sp>
        <p:nvSpPr>
          <p:cNvPr id="125" name="Google Shape;125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Немає пропозицій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Всі що є влаштовують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-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Більше завдань на розвиток уяви та творчості, розширити арсенал рухів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Додати більш танцювальних комбінацій; вивчити нові елементи та рухи з джаз-модерн танцю; відводити на кожному занятті 5 хвилинок для імпровізації☺️🕊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усі теми, які включені в програму, на мою думку, є влучними.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12. Ваші побажання викладачеві та всім здобувачам</a:t>
            </a:r>
            <a:endParaRPr sz="4000"/>
          </a:p>
        </p:txBody>
      </p:sp>
      <p:sp>
        <p:nvSpPr>
          <p:cNvPr id="131" name="Google Shape;13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Творчого натхнення, прагнення до самовдосконалення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Гарної та продуктивної роботи)))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Креативності та цікавих ідей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Натхнення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Здобувачам робити все вчасно! Юлії Петрівні гарного настрою та творчого пориву!)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101600" marR="101600" lvl="0" indent="0" algn="l" rtl="0">
              <a:lnSpc>
                <a:spcPct val="142857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50">
                <a:solidFill>
                  <a:srgbClr val="202124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терпіння у роботі та натхнення.</a:t>
            </a:r>
            <a:endParaRPr sz="1650">
              <a:solidFill>
                <a:srgbClr val="202124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2021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1. На якій формі навчання Ви здобуваєте вищу освіту в БДПУ?</a:t>
            </a:r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1" name="Google Shape;61;p14" descr="Диаграмма ответов в Формах. Вопрос: 1. На якій формі навчання Ви здобуваєте вищу освіту в БДПУ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38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7" name="Google Shape;67;p15" descr="Диаграмма ответов в Формах. Вопрос: 2. Чи ознайомилися Ви з робочою програмою дисципліни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38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3" name="Google Shape;73;p16" descr="Диаграмма ответов в Формах. Вопрос: 3. Чи ознайомилися Ви із Силабусом дисципліни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38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9" name="Google Shape;79;p17" descr="Диаграмма ответов в Формах. Вопрос: 4. Чи дає навчальна дисципліна &quot;ТМ сучасного сценічного танцю&quot; практичні вміння та навички, які Ви зможете використовувати у своїй професійній діяльності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41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6" name="Google Shape;86;p18" descr="Диаграмма ответов в Формах. Вопрос: 5. Чи змістовно та доступно для Вас викладався матеріал із дисципліни викладачем у попередньому семестрі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41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3" name="Google Shape;93;p19" descr="Диаграмма ответов в Формах. Вопрос: 6. Чи достатній обсяг практичних занять відведено в робочій програмі на вивчення дисципліни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414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0" name="Google Shape;100;p20" descr="Диаграмма ответов в Формах. Вопрос: 7. Чи зрозумілою є система оцінювання, запропонована викладачем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38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7" name="Google Shape;107;p21" descr="Диаграмма ответов в Формах. Вопрос: 8. Чи влаштовує Вас викладання дисципліни викладачем?. Количество ответов: 6&amp;nbsp;ответов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9144000" cy="384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Экран (16:9)</PresentationFormat>
  <Paragraphs>33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Roboto</vt:lpstr>
      <vt:lpstr>Simple Light</vt:lpstr>
      <vt:lpstr>Проміжне опитування з дисципліни "Теорія і методика сучасного сценічного танцю"  3 курс (6 семестр) РЕЗУЛЬТАТИ ОПИТУВАННЯ</vt:lpstr>
      <vt:lpstr>1. На якій формі навчання Ви здобуваєте вищу освіту в БДПУ?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9. Що Вам найбільше сподобалося під час вивчення дисципліни у минулому семестрі?</vt:lpstr>
      <vt:lpstr>10. Чого очікуєте від дисципліни в цьому семестрі?</vt:lpstr>
      <vt:lpstr>11. Які теми Ви пропонуєте включити до данної дисципліни ще, які розширити?</vt:lpstr>
      <vt:lpstr>12. Ваші побажання викладачеві та всім здобувачам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Проміжне опитування з дисципліни "Теорія і методика сучасного сценічного танцю"  3 курс (6 семестр) РЕЗУЛЬТАТИ ОПИТУВАННЯ</dc:title>
  <cp:lastModifiedBy>admin</cp:lastModifiedBy>
  <cp:revision>1</cp:revision>
  <dcterms:modified xsi:type="dcterms:W3CDTF">2022-02-10T11:32:20Z</dcterms:modified>
</cp:coreProperties>
</file>