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4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5AF7E-0B6C-49E4-A614-469CACDE409A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0D5946-78DE-49A3-9FC7-01CC22D0A819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bg1"/>
              </a:solidFill>
              <a:latin typeface="Book Antiqua" panose="02040602050305030304" pitchFamily="18" charset="0"/>
            </a:rPr>
            <a:t>1.</a:t>
          </a:r>
          <a:endParaRPr lang="ru-RU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E16A953F-2BE9-4088-A3E4-98CD6071353B}" type="parTrans" cxnId="{7FC797D9-F8DE-419C-8D6E-81869822DA74}">
      <dgm:prSet/>
      <dgm:spPr/>
      <dgm:t>
        <a:bodyPr/>
        <a:lstStyle/>
        <a:p>
          <a:endParaRPr lang="ru-RU"/>
        </a:p>
      </dgm:t>
    </dgm:pt>
    <dgm:pt modelId="{ED655463-851D-4C72-A2F0-080752A17B2C}" type="sibTrans" cxnId="{7FC797D9-F8DE-419C-8D6E-81869822DA74}">
      <dgm:prSet/>
      <dgm:spPr/>
      <dgm:t>
        <a:bodyPr/>
        <a:lstStyle/>
        <a:p>
          <a:endParaRPr lang="ru-RU"/>
        </a:p>
      </dgm:t>
    </dgm:pt>
    <dgm:pt modelId="{46D62F7A-12BD-4621-926B-60624B0F4068}">
      <dgm:prSet phldrT="[Текст]" custT="1"/>
      <dgm:spPr/>
      <dgm:t>
        <a:bodyPr/>
        <a:lstStyle/>
        <a:p>
          <a:r>
            <a:rPr lang="ru-RU" sz="1300" dirty="0" err="1" smtClean="0"/>
            <a:t>відзначення</a:t>
          </a:r>
          <a:r>
            <a:rPr lang="ru-RU" sz="1300" dirty="0" smtClean="0"/>
            <a:t> </a:t>
          </a:r>
          <a:r>
            <a:rPr lang="ru-RU" sz="1300" dirty="0" err="1" smtClean="0"/>
            <a:t>молодих</a:t>
          </a:r>
          <a:r>
            <a:rPr lang="ru-RU" sz="1300" dirty="0" smtClean="0"/>
            <a:t> </a:t>
          </a:r>
          <a:r>
            <a:rPr lang="ru-RU" sz="1300" dirty="0" err="1" smtClean="0"/>
            <a:t>вчених</a:t>
          </a:r>
          <a:r>
            <a:rPr lang="ru-RU" sz="1300" dirty="0" smtClean="0"/>
            <a:t> за </a:t>
          </a:r>
          <a:r>
            <a:rPr lang="ru-RU" sz="1300" dirty="0" err="1" smtClean="0"/>
            <a:t>внесок</a:t>
          </a:r>
          <a:r>
            <a:rPr lang="ru-RU" sz="1300" dirty="0" smtClean="0"/>
            <a:t> у </a:t>
          </a:r>
          <a:r>
            <a:rPr lang="ru-RU" sz="1300" dirty="0" err="1" smtClean="0"/>
            <a:t>розвиток</a:t>
          </a:r>
          <a:r>
            <a:rPr lang="ru-RU" sz="1300" dirty="0" smtClean="0"/>
            <a:t> науки;</a:t>
          </a:r>
          <a:endParaRPr lang="ru-RU" sz="1300" dirty="0"/>
        </a:p>
      </dgm:t>
    </dgm:pt>
    <dgm:pt modelId="{25B293A9-5171-4E91-A589-10D410856770}" type="parTrans" cxnId="{413718CC-5846-4429-9E12-C4FD65BD32A1}">
      <dgm:prSet/>
      <dgm:spPr/>
      <dgm:t>
        <a:bodyPr/>
        <a:lstStyle/>
        <a:p>
          <a:endParaRPr lang="ru-RU"/>
        </a:p>
      </dgm:t>
    </dgm:pt>
    <dgm:pt modelId="{7BEB48F0-B5B4-4660-AD49-DDB64C002E86}" type="sibTrans" cxnId="{413718CC-5846-4429-9E12-C4FD65BD32A1}">
      <dgm:prSet/>
      <dgm:spPr/>
      <dgm:t>
        <a:bodyPr/>
        <a:lstStyle/>
        <a:p>
          <a:endParaRPr lang="ru-RU"/>
        </a:p>
      </dgm:t>
    </dgm:pt>
    <dgm:pt modelId="{5B474FF7-B683-45C4-B128-0517B5C6A70F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  <a:latin typeface="Book Antiqua" panose="02040602050305030304" pitchFamily="18" charset="0"/>
            </a:rPr>
            <a:t>2.</a:t>
          </a:r>
          <a:endParaRPr lang="ru-RU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CC9AA92E-CA69-4100-B4E5-E0E54598DE25}" type="parTrans" cxnId="{B1A37125-A383-4888-B9BB-537EE373B96F}">
      <dgm:prSet/>
      <dgm:spPr/>
      <dgm:t>
        <a:bodyPr/>
        <a:lstStyle/>
        <a:p>
          <a:endParaRPr lang="ru-RU"/>
        </a:p>
      </dgm:t>
    </dgm:pt>
    <dgm:pt modelId="{1E8861A6-F004-453C-9071-F10B6A4FA3BF}" type="sibTrans" cxnId="{B1A37125-A383-4888-B9BB-537EE373B96F}">
      <dgm:prSet/>
      <dgm:spPr/>
      <dgm:t>
        <a:bodyPr/>
        <a:lstStyle/>
        <a:p>
          <a:endParaRPr lang="ru-RU"/>
        </a:p>
      </dgm:t>
    </dgm:pt>
    <dgm:pt modelId="{325F86B4-75E0-4414-9B89-6E08F78ED493}">
      <dgm:prSet phldrT="[Текст]" custT="1"/>
      <dgm:spPr/>
      <dgm:t>
        <a:bodyPr/>
        <a:lstStyle/>
        <a:p>
          <a:r>
            <a:rPr lang="ru-RU" sz="1300" dirty="0" err="1" smtClean="0"/>
            <a:t>відзначення</a:t>
          </a:r>
          <a:r>
            <a:rPr lang="ru-RU" sz="1300" dirty="0" smtClean="0"/>
            <a:t> </a:t>
          </a:r>
          <a:r>
            <a:rPr lang="ru-RU" sz="1300" dirty="0" err="1" smtClean="0"/>
            <a:t>молодих</a:t>
          </a:r>
          <a:r>
            <a:rPr lang="ru-RU" sz="1300" dirty="0" smtClean="0"/>
            <a:t> </a:t>
          </a:r>
          <a:r>
            <a:rPr lang="ru-RU" sz="1300" dirty="0" err="1" smtClean="0"/>
            <a:t>вчених</a:t>
          </a:r>
          <a:r>
            <a:rPr lang="ru-RU" sz="1300" dirty="0" smtClean="0"/>
            <a:t> за </a:t>
          </a:r>
          <a:r>
            <a:rPr lang="ru-RU" sz="1300" dirty="0" err="1" smtClean="0"/>
            <a:t>внесок</a:t>
          </a:r>
          <a:r>
            <a:rPr lang="ru-RU" sz="1300" dirty="0" smtClean="0"/>
            <a:t> у </a:t>
          </a:r>
          <a:r>
            <a:rPr lang="ru-RU" sz="1300" dirty="0" err="1" smtClean="0"/>
            <a:t>промоцію</a:t>
          </a:r>
          <a:r>
            <a:rPr lang="ru-RU" sz="1300" dirty="0" smtClean="0"/>
            <a:t> науки;</a:t>
          </a:r>
          <a:endParaRPr lang="ru-RU" sz="1300" dirty="0"/>
        </a:p>
      </dgm:t>
    </dgm:pt>
    <dgm:pt modelId="{BB153107-EB3A-4DAE-BD32-2F52D4668715}" type="parTrans" cxnId="{B9190467-6271-45E9-AD97-FBA562E4DD1A}">
      <dgm:prSet/>
      <dgm:spPr/>
      <dgm:t>
        <a:bodyPr/>
        <a:lstStyle/>
        <a:p>
          <a:endParaRPr lang="ru-RU"/>
        </a:p>
      </dgm:t>
    </dgm:pt>
    <dgm:pt modelId="{2E791901-3156-4917-9B19-C397CD87A3DD}" type="sibTrans" cxnId="{B9190467-6271-45E9-AD97-FBA562E4DD1A}">
      <dgm:prSet/>
      <dgm:spPr/>
      <dgm:t>
        <a:bodyPr/>
        <a:lstStyle/>
        <a:p>
          <a:endParaRPr lang="ru-RU"/>
        </a:p>
      </dgm:t>
    </dgm:pt>
    <dgm:pt modelId="{7CFF3963-01FD-4E72-BE69-669E02DD7847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  <a:latin typeface="Book Antiqua" panose="02040602050305030304" pitchFamily="18" charset="0"/>
            </a:rPr>
            <a:t>3.</a:t>
          </a:r>
          <a:endParaRPr lang="ru-RU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9FAEF9D0-462F-4CE6-A352-8130D32DDF5C}" type="parTrans" cxnId="{3CC4195C-C67A-45DC-9E87-C4989339776D}">
      <dgm:prSet/>
      <dgm:spPr/>
      <dgm:t>
        <a:bodyPr/>
        <a:lstStyle/>
        <a:p>
          <a:endParaRPr lang="ru-RU"/>
        </a:p>
      </dgm:t>
    </dgm:pt>
    <dgm:pt modelId="{B1A25527-589C-4CC3-A756-F767286B679F}" type="sibTrans" cxnId="{3CC4195C-C67A-45DC-9E87-C4989339776D}">
      <dgm:prSet/>
      <dgm:spPr/>
      <dgm:t>
        <a:bodyPr/>
        <a:lstStyle/>
        <a:p>
          <a:endParaRPr lang="ru-RU"/>
        </a:p>
      </dgm:t>
    </dgm:pt>
    <dgm:pt modelId="{05C38455-24AA-4748-8AFA-D8114C82D310}">
      <dgm:prSet phldrT="[Текст]" custT="1"/>
      <dgm:spPr/>
      <dgm:t>
        <a:bodyPr/>
        <a:lstStyle/>
        <a:p>
          <a:r>
            <a:rPr lang="ru-RU" sz="1300" dirty="0" err="1" smtClean="0"/>
            <a:t>відзначення</a:t>
          </a:r>
          <a:r>
            <a:rPr lang="ru-RU" sz="1300" dirty="0" smtClean="0"/>
            <a:t> </a:t>
          </a:r>
          <a:r>
            <a:rPr lang="ru-RU" sz="1300" dirty="0" err="1" smtClean="0"/>
            <a:t>молодих</a:t>
          </a:r>
          <a:r>
            <a:rPr lang="ru-RU" sz="1300" dirty="0" smtClean="0"/>
            <a:t> </a:t>
          </a:r>
          <a:r>
            <a:rPr lang="ru-RU" sz="1300" dirty="0" err="1" smtClean="0"/>
            <a:t>вчених</a:t>
          </a:r>
          <a:r>
            <a:rPr lang="ru-RU" sz="1300" dirty="0" smtClean="0"/>
            <a:t> за </a:t>
          </a:r>
          <a:r>
            <a:rPr lang="ru-RU" sz="1300" dirty="0" err="1" smtClean="0"/>
            <a:t>благодійну</a:t>
          </a:r>
          <a:r>
            <a:rPr lang="ru-RU" sz="1300" dirty="0" smtClean="0"/>
            <a:t> і </a:t>
          </a:r>
          <a:r>
            <a:rPr lang="ru-RU" sz="1300" dirty="0" err="1" smtClean="0"/>
            <a:t>громадську</a:t>
          </a:r>
          <a:r>
            <a:rPr lang="ru-RU" sz="1300" dirty="0" smtClean="0"/>
            <a:t> діяльності;</a:t>
          </a:r>
          <a:endParaRPr lang="ru-RU" sz="1300" dirty="0"/>
        </a:p>
      </dgm:t>
    </dgm:pt>
    <dgm:pt modelId="{38E11774-06EE-4916-B059-A78DF3AEA275}" type="parTrans" cxnId="{A1E392AE-DBE0-4E62-926F-0133BE15C8F3}">
      <dgm:prSet/>
      <dgm:spPr/>
      <dgm:t>
        <a:bodyPr/>
        <a:lstStyle/>
        <a:p>
          <a:endParaRPr lang="ru-RU"/>
        </a:p>
      </dgm:t>
    </dgm:pt>
    <dgm:pt modelId="{FD1281DC-2EFA-4D6E-8030-BB2683414A07}" type="sibTrans" cxnId="{A1E392AE-DBE0-4E62-926F-0133BE15C8F3}">
      <dgm:prSet/>
      <dgm:spPr/>
      <dgm:t>
        <a:bodyPr/>
        <a:lstStyle/>
        <a:p>
          <a:endParaRPr lang="ru-RU"/>
        </a:p>
      </dgm:t>
    </dgm:pt>
    <dgm:pt modelId="{F6D42A40-2C5A-4E13-A380-4C67058A6449}">
      <dgm:prSet/>
      <dgm:spPr/>
      <dgm:t>
        <a:bodyPr/>
        <a:lstStyle/>
        <a:p>
          <a:r>
            <a:rPr lang="uk-UA" dirty="0" smtClean="0">
              <a:solidFill>
                <a:schemeClr val="bg1"/>
              </a:solidFill>
              <a:latin typeface="Book Antiqua" panose="02040602050305030304" pitchFamily="18" charset="0"/>
            </a:rPr>
            <a:t>4.</a:t>
          </a:r>
          <a:endParaRPr lang="ru-RU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40A945B5-A7BA-4268-8FF0-D9EBB3FB1544}" type="parTrans" cxnId="{2A903613-FFDC-4376-8FC0-92E1288B1E1D}">
      <dgm:prSet/>
      <dgm:spPr/>
      <dgm:t>
        <a:bodyPr/>
        <a:lstStyle/>
        <a:p>
          <a:endParaRPr lang="ru-RU"/>
        </a:p>
      </dgm:t>
    </dgm:pt>
    <dgm:pt modelId="{1E90FA41-FC97-4CD7-A72D-70C0FFCFC48E}" type="sibTrans" cxnId="{2A903613-FFDC-4376-8FC0-92E1288B1E1D}">
      <dgm:prSet/>
      <dgm:spPr/>
      <dgm:t>
        <a:bodyPr/>
        <a:lstStyle/>
        <a:p>
          <a:endParaRPr lang="ru-RU"/>
        </a:p>
      </dgm:t>
    </dgm:pt>
    <dgm:pt modelId="{7F623B3B-A6C1-45FF-A517-714DBEE3EF24}">
      <dgm:prSet custT="1"/>
      <dgm:spPr/>
      <dgm:t>
        <a:bodyPr/>
        <a:lstStyle/>
        <a:p>
          <a:r>
            <a:rPr lang="ru-RU" sz="1300" dirty="0" err="1" smtClean="0"/>
            <a:t>відзначення</a:t>
          </a:r>
          <a:r>
            <a:rPr lang="ru-RU" sz="1300" dirty="0" smtClean="0"/>
            <a:t> </a:t>
          </a:r>
          <a:r>
            <a:rPr lang="ru-RU" sz="1300" dirty="0" err="1" smtClean="0"/>
            <a:t>молодих</a:t>
          </a:r>
          <a:r>
            <a:rPr lang="ru-RU" sz="1300" dirty="0" smtClean="0"/>
            <a:t> </a:t>
          </a:r>
          <a:r>
            <a:rPr lang="ru-RU" sz="1300" dirty="0" err="1" smtClean="0"/>
            <a:t>вчених</a:t>
          </a:r>
          <a:r>
            <a:rPr lang="ru-RU" sz="1300" dirty="0" smtClean="0"/>
            <a:t> за </a:t>
          </a:r>
          <a:r>
            <a:rPr lang="ru-RU" sz="1300" dirty="0" err="1" smtClean="0"/>
            <a:t>досягнення</a:t>
          </a:r>
          <a:r>
            <a:rPr lang="ru-RU" sz="1300" dirty="0" smtClean="0"/>
            <a:t> в діяльності, </a:t>
          </a:r>
          <a:r>
            <a:rPr lang="ru-RU" sz="1300" dirty="0" err="1" smtClean="0"/>
            <a:t>що</a:t>
          </a:r>
          <a:r>
            <a:rPr lang="ru-RU" sz="1300" dirty="0" smtClean="0"/>
            <a:t> </a:t>
          </a:r>
          <a:r>
            <a:rPr lang="ru-RU" sz="1300" dirty="0" err="1" smtClean="0"/>
            <a:t>сприяє</a:t>
          </a:r>
          <a:r>
            <a:rPr lang="ru-RU" sz="1300" dirty="0" smtClean="0"/>
            <a:t> </a:t>
          </a:r>
          <a:r>
            <a:rPr lang="ru-RU" sz="1300" dirty="0" err="1" smtClean="0"/>
            <a:t>подальшому</a:t>
          </a:r>
          <a:r>
            <a:rPr lang="ru-RU" sz="1300" dirty="0" smtClean="0"/>
            <a:t> </a:t>
          </a:r>
          <a:r>
            <a:rPr lang="ru-RU" sz="1300" dirty="0" err="1" smtClean="0"/>
            <a:t>розвитку</a:t>
          </a:r>
          <a:r>
            <a:rPr lang="ru-RU" sz="1300" dirty="0" smtClean="0"/>
            <a:t> </a:t>
          </a:r>
          <a:r>
            <a:rPr lang="ru-RU" sz="1300" dirty="0" err="1" smtClean="0"/>
            <a:t>української</a:t>
          </a:r>
          <a:r>
            <a:rPr lang="ru-RU" sz="1300" dirty="0" smtClean="0"/>
            <a:t> науки, </a:t>
          </a:r>
          <a:r>
            <a:rPr lang="ru-RU" sz="1300" dirty="0" err="1" smtClean="0"/>
            <a:t>зростанню</a:t>
          </a:r>
          <a:r>
            <a:rPr lang="ru-RU" sz="1300" dirty="0" smtClean="0"/>
            <a:t> </a:t>
          </a:r>
          <a:r>
            <a:rPr lang="ru-RU" sz="1300" dirty="0" err="1" smtClean="0"/>
            <a:t>потенціалу</a:t>
          </a:r>
          <a:r>
            <a:rPr lang="ru-RU" sz="1300" dirty="0" smtClean="0"/>
            <a:t> </a:t>
          </a:r>
          <a:r>
            <a:rPr lang="ru-RU" sz="1300" dirty="0" err="1" smtClean="0"/>
            <a:t>України</a:t>
          </a:r>
          <a:r>
            <a:rPr lang="ru-RU" sz="1300" dirty="0" smtClean="0"/>
            <a:t>;</a:t>
          </a:r>
          <a:endParaRPr lang="ru-RU" sz="1300" dirty="0"/>
        </a:p>
      </dgm:t>
    </dgm:pt>
    <dgm:pt modelId="{3881145B-25FB-4527-9CD3-0AA61F048C4A}" type="parTrans" cxnId="{0CDAF7EE-B0B9-4881-B4A6-08121D2DC76B}">
      <dgm:prSet/>
      <dgm:spPr/>
      <dgm:t>
        <a:bodyPr/>
        <a:lstStyle/>
        <a:p>
          <a:endParaRPr lang="ru-RU"/>
        </a:p>
      </dgm:t>
    </dgm:pt>
    <dgm:pt modelId="{8BAF01E0-3650-49E0-A251-BBFDCD825787}" type="sibTrans" cxnId="{0CDAF7EE-B0B9-4881-B4A6-08121D2DC76B}">
      <dgm:prSet/>
      <dgm:spPr/>
      <dgm:t>
        <a:bodyPr/>
        <a:lstStyle/>
        <a:p>
          <a:endParaRPr lang="ru-RU"/>
        </a:p>
      </dgm:t>
    </dgm:pt>
    <dgm:pt modelId="{49EC3BED-AE6C-4454-A072-5228B853478E}">
      <dgm:prSet/>
      <dgm:spPr/>
      <dgm:t>
        <a:bodyPr/>
        <a:lstStyle/>
        <a:p>
          <a:r>
            <a:rPr lang="uk-UA" dirty="0" smtClean="0">
              <a:solidFill>
                <a:schemeClr val="bg1"/>
              </a:solidFill>
              <a:latin typeface="Book Antiqua" panose="02040602050305030304" pitchFamily="18" charset="0"/>
            </a:rPr>
            <a:t>5.</a:t>
          </a:r>
          <a:endParaRPr lang="ru-RU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4924F610-BF30-4486-8F74-81C502529359}" type="parTrans" cxnId="{DA313588-0E4D-484F-BC44-598005D53C0F}">
      <dgm:prSet/>
      <dgm:spPr/>
      <dgm:t>
        <a:bodyPr/>
        <a:lstStyle/>
        <a:p>
          <a:endParaRPr lang="ru-RU"/>
        </a:p>
      </dgm:t>
    </dgm:pt>
    <dgm:pt modelId="{741D3FFB-ACF6-45E5-88E2-BEC4289DDB33}" type="sibTrans" cxnId="{DA313588-0E4D-484F-BC44-598005D53C0F}">
      <dgm:prSet/>
      <dgm:spPr/>
      <dgm:t>
        <a:bodyPr/>
        <a:lstStyle/>
        <a:p>
          <a:endParaRPr lang="ru-RU"/>
        </a:p>
      </dgm:t>
    </dgm:pt>
    <dgm:pt modelId="{43AEFF13-F47E-4FFD-8322-9A44D7167C49}">
      <dgm:prSet custT="1"/>
      <dgm:spPr/>
      <dgm:t>
        <a:bodyPr/>
        <a:lstStyle/>
        <a:p>
          <a:r>
            <a:rPr lang="ru-RU" sz="1300" dirty="0" err="1" smtClean="0"/>
            <a:t>відзначення</a:t>
          </a:r>
          <a:r>
            <a:rPr lang="ru-RU" sz="1300" dirty="0" smtClean="0"/>
            <a:t> </a:t>
          </a:r>
          <a:r>
            <a:rPr lang="ru-RU" sz="1300" dirty="0" err="1" smtClean="0"/>
            <a:t>молодих</a:t>
          </a:r>
          <a:r>
            <a:rPr lang="ru-RU" sz="1300" dirty="0" smtClean="0"/>
            <a:t> </a:t>
          </a:r>
          <a:r>
            <a:rPr lang="ru-RU" sz="1300" dirty="0" err="1" smtClean="0"/>
            <a:t>вчених</a:t>
          </a:r>
          <a:r>
            <a:rPr lang="ru-RU" sz="1300" dirty="0" smtClean="0"/>
            <a:t> за </a:t>
          </a:r>
          <a:r>
            <a:rPr lang="ru-RU" sz="1300" dirty="0" err="1" smtClean="0"/>
            <a:t>внесок</a:t>
          </a:r>
          <a:r>
            <a:rPr lang="ru-RU" sz="1300" dirty="0" smtClean="0"/>
            <a:t> в </a:t>
          </a:r>
          <a:r>
            <a:rPr lang="ru-RU" sz="1300" dirty="0" err="1" smtClean="0"/>
            <a:t>захист</a:t>
          </a:r>
          <a:r>
            <a:rPr lang="ru-RU" sz="1300" dirty="0" smtClean="0"/>
            <a:t> </a:t>
          </a:r>
          <a:r>
            <a:rPr lang="ru-RU" sz="1300" dirty="0" err="1" smtClean="0"/>
            <a:t>інтересів</a:t>
          </a:r>
          <a:r>
            <a:rPr lang="ru-RU" sz="1300" dirty="0" smtClean="0"/>
            <a:t> </a:t>
          </a:r>
          <a:r>
            <a:rPr lang="ru-RU" sz="1300" dirty="0" err="1" smtClean="0"/>
            <a:t>України</a:t>
          </a:r>
          <a:r>
            <a:rPr lang="ru-RU" sz="1300" dirty="0" smtClean="0"/>
            <a:t>;</a:t>
          </a:r>
          <a:endParaRPr lang="ru-RU" sz="1300" dirty="0"/>
        </a:p>
      </dgm:t>
    </dgm:pt>
    <dgm:pt modelId="{06EED370-3558-41EA-800A-681BCCB60500}" type="parTrans" cxnId="{09C293FC-764F-4438-A093-DC80C3A3B014}">
      <dgm:prSet/>
      <dgm:spPr/>
      <dgm:t>
        <a:bodyPr/>
        <a:lstStyle/>
        <a:p>
          <a:endParaRPr lang="ru-RU"/>
        </a:p>
      </dgm:t>
    </dgm:pt>
    <dgm:pt modelId="{475E2381-2188-481E-BBB6-D8DA506D08D2}" type="sibTrans" cxnId="{09C293FC-764F-4438-A093-DC80C3A3B014}">
      <dgm:prSet/>
      <dgm:spPr/>
      <dgm:t>
        <a:bodyPr/>
        <a:lstStyle/>
        <a:p>
          <a:endParaRPr lang="ru-RU"/>
        </a:p>
      </dgm:t>
    </dgm:pt>
    <dgm:pt modelId="{C6896C2A-8134-4D5A-AC6F-07693EA09499}">
      <dgm:prSet/>
      <dgm:spPr/>
      <dgm:t>
        <a:bodyPr/>
        <a:lstStyle/>
        <a:p>
          <a:r>
            <a:rPr lang="uk-UA" dirty="0" smtClean="0">
              <a:solidFill>
                <a:schemeClr val="bg1"/>
              </a:solidFill>
              <a:latin typeface="Book Antiqua" panose="02040602050305030304" pitchFamily="18" charset="0"/>
            </a:rPr>
            <a:t>6.</a:t>
          </a:r>
          <a:endParaRPr lang="ru-RU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392C1EA7-D482-459F-9A48-0359BD10D703}" type="parTrans" cxnId="{D3A7BEF3-0E47-438D-B171-BC784F770092}">
      <dgm:prSet/>
      <dgm:spPr/>
      <dgm:t>
        <a:bodyPr/>
        <a:lstStyle/>
        <a:p>
          <a:endParaRPr lang="ru-RU"/>
        </a:p>
      </dgm:t>
    </dgm:pt>
    <dgm:pt modelId="{76DA3366-B0F1-492B-9B9C-75A3B2339266}" type="sibTrans" cxnId="{D3A7BEF3-0E47-438D-B171-BC784F770092}">
      <dgm:prSet/>
      <dgm:spPr/>
      <dgm:t>
        <a:bodyPr/>
        <a:lstStyle/>
        <a:p>
          <a:endParaRPr lang="ru-RU"/>
        </a:p>
      </dgm:t>
    </dgm:pt>
    <dgm:pt modelId="{5342A600-1838-4B29-8D67-387C5B06E734}">
      <dgm:prSet custT="1"/>
      <dgm:spPr/>
      <dgm:t>
        <a:bodyPr/>
        <a:lstStyle/>
        <a:p>
          <a:r>
            <a:rPr lang="ru-RU" sz="1300" dirty="0" err="1" smtClean="0"/>
            <a:t>відзначення</a:t>
          </a:r>
          <a:r>
            <a:rPr lang="ru-RU" sz="1300" dirty="0" smtClean="0"/>
            <a:t> </a:t>
          </a:r>
          <a:r>
            <a:rPr lang="ru-RU" sz="1300" dirty="0" err="1" smtClean="0"/>
            <a:t>молодих</a:t>
          </a:r>
          <a:r>
            <a:rPr lang="ru-RU" sz="1300" dirty="0" smtClean="0"/>
            <a:t> </a:t>
          </a:r>
          <a:r>
            <a:rPr lang="ru-RU" sz="1300" dirty="0" err="1" smtClean="0"/>
            <a:t>вчених</a:t>
          </a:r>
          <a:r>
            <a:rPr lang="ru-RU" sz="1300" dirty="0" smtClean="0"/>
            <a:t> за </a:t>
          </a:r>
          <a:r>
            <a:rPr lang="ru-RU" sz="1300" dirty="0" err="1" smtClean="0"/>
            <a:t>підвищення</a:t>
          </a:r>
          <a:r>
            <a:rPr lang="ru-RU" sz="1300" dirty="0" smtClean="0"/>
            <a:t> авторитету </a:t>
          </a:r>
          <a:r>
            <a:rPr lang="ru-RU" sz="1300" dirty="0" err="1" smtClean="0"/>
            <a:t>України</a:t>
          </a:r>
          <a:r>
            <a:rPr lang="ru-RU" sz="1300" dirty="0" smtClean="0"/>
            <a:t> на </a:t>
          </a:r>
          <a:r>
            <a:rPr lang="ru-RU" sz="1300" dirty="0" err="1" smtClean="0"/>
            <a:t>міжнародному</a:t>
          </a:r>
          <a:r>
            <a:rPr lang="ru-RU" sz="1300" dirty="0" smtClean="0"/>
            <a:t> </a:t>
          </a:r>
          <a:r>
            <a:rPr lang="ru-RU" sz="1300" dirty="0" err="1" smtClean="0"/>
            <a:t>рівні</a:t>
          </a:r>
          <a:r>
            <a:rPr lang="ru-RU" sz="1300" dirty="0" smtClean="0"/>
            <a:t>.</a:t>
          </a:r>
          <a:endParaRPr lang="ru-RU" sz="1300" dirty="0"/>
        </a:p>
      </dgm:t>
    </dgm:pt>
    <dgm:pt modelId="{ACBE191D-87DD-4B73-B126-23E6C1513625}" type="parTrans" cxnId="{6A3F7C4B-276D-41D2-B47B-1A65783E3C59}">
      <dgm:prSet/>
      <dgm:spPr/>
      <dgm:t>
        <a:bodyPr/>
        <a:lstStyle/>
        <a:p>
          <a:endParaRPr lang="ru-RU"/>
        </a:p>
      </dgm:t>
    </dgm:pt>
    <dgm:pt modelId="{276D1095-01C1-4E7F-B845-95D3F85AD96F}" type="sibTrans" cxnId="{6A3F7C4B-276D-41D2-B47B-1A65783E3C59}">
      <dgm:prSet/>
      <dgm:spPr/>
      <dgm:t>
        <a:bodyPr/>
        <a:lstStyle/>
        <a:p>
          <a:endParaRPr lang="ru-RU"/>
        </a:p>
      </dgm:t>
    </dgm:pt>
    <dgm:pt modelId="{F6E656C3-F7FF-49A0-803A-E257B5CEB230}" type="pres">
      <dgm:prSet presAssocID="{E3F5AF7E-0B6C-49E4-A614-469CACDE40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16EA6F-13BF-42DB-87B7-4EDDDA831A57}" type="pres">
      <dgm:prSet presAssocID="{F80D5946-78DE-49A3-9FC7-01CC22D0A819}" presName="composite" presStyleCnt="0"/>
      <dgm:spPr/>
    </dgm:pt>
    <dgm:pt modelId="{4ADF2D61-F873-4C71-8208-832FBCD21372}" type="pres">
      <dgm:prSet presAssocID="{F80D5946-78DE-49A3-9FC7-01CC22D0A81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1ACD5-7AE3-420B-A9FA-09B8BE3D67AE}" type="pres">
      <dgm:prSet presAssocID="{F80D5946-78DE-49A3-9FC7-01CC22D0A81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5C20A-B80C-4504-B971-FED79466FD50}" type="pres">
      <dgm:prSet presAssocID="{ED655463-851D-4C72-A2F0-080752A17B2C}" presName="sp" presStyleCnt="0"/>
      <dgm:spPr/>
    </dgm:pt>
    <dgm:pt modelId="{0FF06243-3C59-430A-9916-F5CA635BAAF4}" type="pres">
      <dgm:prSet presAssocID="{5B474FF7-B683-45C4-B128-0517B5C6A70F}" presName="composite" presStyleCnt="0"/>
      <dgm:spPr/>
    </dgm:pt>
    <dgm:pt modelId="{10142E98-8258-4350-8AD4-978C8FD1A9F7}" type="pres">
      <dgm:prSet presAssocID="{5B474FF7-B683-45C4-B128-0517B5C6A70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0C2DE-9F27-4160-89F6-11BF11485C0B}" type="pres">
      <dgm:prSet presAssocID="{5B474FF7-B683-45C4-B128-0517B5C6A70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7378B-7BDF-4A17-A205-01BDFADAA541}" type="pres">
      <dgm:prSet presAssocID="{1E8861A6-F004-453C-9071-F10B6A4FA3BF}" presName="sp" presStyleCnt="0"/>
      <dgm:spPr/>
    </dgm:pt>
    <dgm:pt modelId="{D4F0A281-9A9F-4357-AF95-A87794ECFB69}" type="pres">
      <dgm:prSet presAssocID="{7CFF3963-01FD-4E72-BE69-669E02DD7847}" presName="composite" presStyleCnt="0"/>
      <dgm:spPr/>
    </dgm:pt>
    <dgm:pt modelId="{784FFB58-F002-4541-A6CC-6BD4155D9CD9}" type="pres">
      <dgm:prSet presAssocID="{7CFF3963-01FD-4E72-BE69-669E02DD784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2C27F-D70B-448F-BCAD-0A4CB9DA5BEB}" type="pres">
      <dgm:prSet presAssocID="{7CFF3963-01FD-4E72-BE69-669E02DD784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5C49F-7B68-424D-9E77-943D47191D99}" type="pres">
      <dgm:prSet presAssocID="{B1A25527-589C-4CC3-A756-F767286B679F}" presName="sp" presStyleCnt="0"/>
      <dgm:spPr/>
    </dgm:pt>
    <dgm:pt modelId="{E2FD8072-CE59-4580-BCAE-73FFD376895D}" type="pres">
      <dgm:prSet presAssocID="{F6D42A40-2C5A-4E13-A380-4C67058A6449}" presName="composite" presStyleCnt="0"/>
      <dgm:spPr/>
    </dgm:pt>
    <dgm:pt modelId="{F676FBDD-DD68-4453-8BBA-A0420AE36C51}" type="pres">
      <dgm:prSet presAssocID="{F6D42A40-2C5A-4E13-A380-4C67058A6449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640AF-23BD-4126-9D67-9C72E1EBDCBB}" type="pres">
      <dgm:prSet presAssocID="{F6D42A40-2C5A-4E13-A380-4C67058A6449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49534-4369-4170-AEC5-CC31A805709E}" type="pres">
      <dgm:prSet presAssocID="{1E90FA41-FC97-4CD7-A72D-70C0FFCFC48E}" presName="sp" presStyleCnt="0"/>
      <dgm:spPr/>
    </dgm:pt>
    <dgm:pt modelId="{D0EAC701-D2A4-4095-9BCE-18EFCDFD0D14}" type="pres">
      <dgm:prSet presAssocID="{49EC3BED-AE6C-4454-A072-5228B853478E}" presName="composite" presStyleCnt="0"/>
      <dgm:spPr/>
    </dgm:pt>
    <dgm:pt modelId="{4EB9F8AD-9F41-4D6A-9B7D-E5ECA17A0904}" type="pres">
      <dgm:prSet presAssocID="{49EC3BED-AE6C-4454-A072-5228B853478E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0E70F-5CD9-483C-8F6C-55F07AC71193}" type="pres">
      <dgm:prSet presAssocID="{49EC3BED-AE6C-4454-A072-5228B853478E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34C9D-0C6C-456F-ACF8-4433A9D80DFC}" type="pres">
      <dgm:prSet presAssocID="{741D3FFB-ACF6-45E5-88E2-BEC4289DDB33}" presName="sp" presStyleCnt="0"/>
      <dgm:spPr/>
    </dgm:pt>
    <dgm:pt modelId="{9E80FE07-2273-4E24-8709-0A6C636AF7D9}" type="pres">
      <dgm:prSet presAssocID="{C6896C2A-8134-4D5A-AC6F-07693EA09499}" presName="composite" presStyleCnt="0"/>
      <dgm:spPr/>
    </dgm:pt>
    <dgm:pt modelId="{37F5F99B-F0F4-455E-BC33-3B2B654AA393}" type="pres">
      <dgm:prSet presAssocID="{C6896C2A-8134-4D5A-AC6F-07693EA0949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2EB8A-C8EE-447D-BBA2-A9743FAEDCE1}" type="pres">
      <dgm:prSet presAssocID="{C6896C2A-8134-4D5A-AC6F-07693EA0949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5047DA-EDD8-4713-9821-AAAAB2B46A3A}" type="presOf" srcId="{49EC3BED-AE6C-4454-A072-5228B853478E}" destId="{4EB9F8AD-9F41-4D6A-9B7D-E5ECA17A0904}" srcOrd="0" destOrd="0" presId="urn:microsoft.com/office/officeart/2005/8/layout/chevron2"/>
    <dgm:cxn modelId="{B9190467-6271-45E9-AD97-FBA562E4DD1A}" srcId="{5B474FF7-B683-45C4-B128-0517B5C6A70F}" destId="{325F86B4-75E0-4414-9B89-6E08F78ED493}" srcOrd="0" destOrd="0" parTransId="{BB153107-EB3A-4DAE-BD32-2F52D4668715}" sibTransId="{2E791901-3156-4917-9B19-C397CD87A3DD}"/>
    <dgm:cxn modelId="{09C293FC-764F-4438-A093-DC80C3A3B014}" srcId="{49EC3BED-AE6C-4454-A072-5228B853478E}" destId="{43AEFF13-F47E-4FFD-8322-9A44D7167C49}" srcOrd="0" destOrd="0" parTransId="{06EED370-3558-41EA-800A-681BCCB60500}" sibTransId="{475E2381-2188-481E-BBB6-D8DA506D08D2}"/>
    <dgm:cxn modelId="{DA313588-0E4D-484F-BC44-598005D53C0F}" srcId="{E3F5AF7E-0B6C-49E4-A614-469CACDE409A}" destId="{49EC3BED-AE6C-4454-A072-5228B853478E}" srcOrd="4" destOrd="0" parTransId="{4924F610-BF30-4486-8F74-81C502529359}" sibTransId="{741D3FFB-ACF6-45E5-88E2-BEC4289DDB33}"/>
    <dgm:cxn modelId="{214EEEC7-9EEB-4336-B057-16E18388AFB8}" type="presOf" srcId="{05C38455-24AA-4748-8AFA-D8114C82D310}" destId="{CF12C27F-D70B-448F-BCAD-0A4CB9DA5BEB}" srcOrd="0" destOrd="0" presId="urn:microsoft.com/office/officeart/2005/8/layout/chevron2"/>
    <dgm:cxn modelId="{5AEF5BB8-C96E-4024-8C9C-FB8D2666E0A4}" type="presOf" srcId="{7CFF3963-01FD-4E72-BE69-669E02DD7847}" destId="{784FFB58-F002-4541-A6CC-6BD4155D9CD9}" srcOrd="0" destOrd="0" presId="urn:microsoft.com/office/officeart/2005/8/layout/chevron2"/>
    <dgm:cxn modelId="{2A903613-FFDC-4376-8FC0-92E1288B1E1D}" srcId="{E3F5AF7E-0B6C-49E4-A614-469CACDE409A}" destId="{F6D42A40-2C5A-4E13-A380-4C67058A6449}" srcOrd="3" destOrd="0" parTransId="{40A945B5-A7BA-4268-8FF0-D9EBB3FB1544}" sibTransId="{1E90FA41-FC97-4CD7-A72D-70C0FFCFC48E}"/>
    <dgm:cxn modelId="{43BC0D82-87E1-4365-B02A-791F08C80C7C}" type="presOf" srcId="{F6D42A40-2C5A-4E13-A380-4C67058A6449}" destId="{F676FBDD-DD68-4453-8BBA-A0420AE36C51}" srcOrd="0" destOrd="0" presId="urn:microsoft.com/office/officeart/2005/8/layout/chevron2"/>
    <dgm:cxn modelId="{6A3F7C4B-276D-41D2-B47B-1A65783E3C59}" srcId="{C6896C2A-8134-4D5A-AC6F-07693EA09499}" destId="{5342A600-1838-4B29-8D67-387C5B06E734}" srcOrd="0" destOrd="0" parTransId="{ACBE191D-87DD-4B73-B126-23E6C1513625}" sibTransId="{276D1095-01C1-4E7F-B845-95D3F85AD96F}"/>
    <dgm:cxn modelId="{B1A37125-A383-4888-B9BB-537EE373B96F}" srcId="{E3F5AF7E-0B6C-49E4-A614-469CACDE409A}" destId="{5B474FF7-B683-45C4-B128-0517B5C6A70F}" srcOrd="1" destOrd="0" parTransId="{CC9AA92E-CA69-4100-B4E5-E0E54598DE25}" sibTransId="{1E8861A6-F004-453C-9071-F10B6A4FA3BF}"/>
    <dgm:cxn modelId="{638273F5-81A5-4DDB-AEB9-C798B430480D}" type="presOf" srcId="{5342A600-1838-4B29-8D67-387C5B06E734}" destId="{5122EB8A-C8EE-447D-BBA2-A9743FAEDCE1}" srcOrd="0" destOrd="0" presId="urn:microsoft.com/office/officeart/2005/8/layout/chevron2"/>
    <dgm:cxn modelId="{56E66402-7EB6-4C9A-BAC0-699DE343E3EF}" type="presOf" srcId="{F80D5946-78DE-49A3-9FC7-01CC22D0A819}" destId="{4ADF2D61-F873-4C71-8208-832FBCD21372}" srcOrd="0" destOrd="0" presId="urn:microsoft.com/office/officeart/2005/8/layout/chevron2"/>
    <dgm:cxn modelId="{3B830655-462C-4656-91EB-9D352E653D73}" type="presOf" srcId="{325F86B4-75E0-4414-9B89-6E08F78ED493}" destId="{AAE0C2DE-9F27-4160-89F6-11BF11485C0B}" srcOrd="0" destOrd="0" presId="urn:microsoft.com/office/officeart/2005/8/layout/chevron2"/>
    <dgm:cxn modelId="{3DF50C99-FD9C-47F0-84E9-2120203ADCF4}" type="presOf" srcId="{43AEFF13-F47E-4FFD-8322-9A44D7167C49}" destId="{FB80E70F-5CD9-483C-8F6C-55F07AC71193}" srcOrd="0" destOrd="0" presId="urn:microsoft.com/office/officeart/2005/8/layout/chevron2"/>
    <dgm:cxn modelId="{7FC797D9-F8DE-419C-8D6E-81869822DA74}" srcId="{E3F5AF7E-0B6C-49E4-A614-469CACDE409A}" destId="{F80D5946-78DE-49A3-9FC7-01CC22D0A819}" srcOrd="0" destOrd="0" parTransId="{E16A953F-2BE9-4088-A3E4-98CD6071353B}" sibTransId="{ED655463-851D-4C72-A2F0-080752A17B2C}"/>
    <dgm:cxn modelId="{D68794FD-6192-4497-B5D9-023F61A0856B}" type="presOf" srcId="{5B474FF7-B683-45C4-B128-0517B5C6A70F}" destId="{10142E98-8258-4350-8AD4-978C8FD1A9F7}" srcOrd="0" destOrd="0" presId="urn:microsoft.com/office/officeart/2005/8/layout/chevron2"/>
    <dgm:cxn modelId="{2F88C132-8512-4A7C-945E-D12ECE29C3F6}" type="presOf" srcId="{C6896C2A-8134-4D5A-AC6F-07693EA09499}" destId="{37F5F99B-F0F4-455E-BC33-3B2B654AA393}" srcOrd="0" destOrd="0" presId="urn:microsoft.com/office/officeart/2005/8/layout/chevron2"/>
    <dgm:cxn modelId="{3CC4195C-C67A-45DC-9E87-C4989339776D}" srcId="{E3F5AF7E-0B6C-49E4-A614-469CACDE409A}" destId="{7CFF3963-01FD-4E72-BE69-669E02DD7847}" srcOrd="2" destOrd="0" parTransId="{9FAEF9D0-462F-4CE6-A352-8130D32DDF5C}" sibTransId="{B1A25527-589C-4CC3-A756-F767286B679F}"/>
    <dgm:cxn modelId="{C8EC032A-769A-46F0-8064-05ADE6BB07BC}" type="presOf" srcId="{46D62F7A-12BD-4621-926B-60624B0F4068}" destId="{2C81ACD5-7AE3-420B-A9FA-09B8BE3D67AE}" srcOrd="0" destOrd="0" presId="urn:microsoft.com/office/officeart/2005/8/layout/chevron2"/>
    <dgm:cxn modelId="{E158EC60-B8E5-417C-A047-EF9CB2274723}" type="presOf" srcId="{E3F5AF7E-0B6C-49E4-A614-469CACDE409A}" destId="{F6E656C3-F7FF-49A0-803A-E257B5CEB230}" srcOrd="0" destOrd="0" presId="urn:microsoft.com/office/officeart/2005/8/layout/chevron2"/>
    <dgm:cxn modelId="{413718CC-5846-4429-9E12-C4FD65BD32A1}" srcId="{F80D5946-78DE-49A3-9FC7-01CC22D0A819}" destId="{46D62F7A-12BD-4621-926B-60624B0F4068}" srcOrd="0" destOrd="0" parTransId="{25B293A9-5171-4E91-A589-10D410856770}" sibTransId="{7BEB48F0-B5B4-4660-AD49-DDB64C002E86}"/>
    <dgm:cxn modelId="{85BD751C-30B2-4036-B244-370AE48FB0DF}" type="presOf" srcId="{7F623B3B-A6C1-45FF-A517-714DBEE3EF24}" destId="{8A8640AF-23BD-4126-9D67-9C72E1EBDCBB}" srcOrd="0" destOrd="0" presId="urn:microsoft.com/office/officeart/2005/8/layout/chevron2"/>
    <dgm:cxn modelId="{D3A7BEF3-0E47-438D-B171-BC784F770092}" srcId="{E3F5AF7E-0B6C-49E4-A614-469CACDE409A}" destId="{C6896C2A-8134-4D5A-AC6F-07693EA09499}" srcOrd="5" destOrd="0" parTransId="{392C1EA7-D482-459F-9A48-0359BD10D703}" sibTransId="{76DA3366-B0F1-492B-9B9C-75A3B2339266}"/>
    <dgm:cxn modelId="{0CDAF7EE-B0B9-4881-B4A6-08121D2DC76B}" srcId="{F6D42A40-2C5A-4E13-A380-4C67058A6449}" destId="{7F623B3B-A6C1-45FF-A517-714DBEE3EF24}" srcOrd="0" destOrd="0" parTransId="{3881145B-25FB-4527-9CD3-0AA61F048C4A}" sibTransId="{8BAF01E0-3650-49E0-A251-BBFDCD825787}"/>
    <dgm:cxn modelId="{A1E392AE-DBE0-4E62-926F-0133BE15C8F3}" srcId="{7CFF3963-01FD-4E72-BE69-669E02DD7847}" destId="{05C38455-24AA-4748-8AFA-D8114C82D310}" srcOrd="0" destOrd="0" parTransId="{38E11774-06EE-4916-B059-A78DF3AEA275}" sibTransId="{FD1281DC-2EFA-4D6E-8030-BB2683414A07}"/>
    <dgm:cxn modelId="{9A02487B-7B67-481D-B0F8-7FA8F59B2A82}" type="presParOf" srcId="{F6E656C3-F7FF-49A0-803A-E257B5CEB230}" destId="{C616EA6F-13BF-42DB-87B7-4EDDDA831A57}" srcOrd="0" destOrd="0" presId="urn:microsoft.com/office/officeart/2005/8/layout/chevron2"/>
    <dgm:cxn modelId="{A4A48BEB-CC7B-440B-A56E-BCFA7BCFFF71}" type="presParOf" srcId="{C616EA6F-13BF-42DB-87B7-4EDDDA831A57}" destId="{4ADF2D61-F873-4C71-8208-832FBCD21372}" srcOrd="0" destOrd="0" presId="urn:microsoft.com/office/officeart/2005/8/layout/chevron2"/>
    <dgm:cxn modelId="{E5960C1E-4E5A-4B0D-B60E-87EB5B0D991E}" type="presParOf" srcId="{C616EA6F-13BF-42DB-87B7-4EDDDA831A57}" destId="{2C81ACD5-7AE3-420B-A9FA-09B8BE3D67AE}" srcOrd="1" destOrd="0" presId="urn:microsoft.com/office/officeart/2005/8/layout/chevron2"/>
    <dgm:cxn modelId="{650EAABE-6D6E-422F-A516-91B385ADB407}" type="presParOf" srcId="{F6E656C3-F7FF-49A0-803A-E257B5CEB230}" destId="{1B85C20A-B80C-4504-B971-FED79466FD50}" srcOrd="1" destOrd="0" presId="urn:microsoft.com/office/officeart/2005/8/layout/chevron2"/>
    <dgm:cxn modelId="{73CDA55B-0C9D-4EA2-8099-9E6F83F05780}" type="presParOf" srcId="{F6E656C3-F7FF-49A0-803A-E257B5CEB230}" destId="{0FF06243-3C59-430A-9916-F5CA635BAAF4}" srcOrd="2" destOrd="0" presId="urn:microsoft.com/office/officeart/2005/8/layout/chevron2"/>
    <dgm:cxn modelId="{A26DEA59-EAB7-413C-B621-ADB436A4636D}" type="presParOf" srcId="{0FF06243-3C59-430A-9916-F5CA635BAAF4}" destId="{10142E98-8258-4350-8AD4-978C8FD1A9F7}" srcOrd="0" destOrd="0" presId="urn:microsoft.com/office/officeart/2005/8/layout/chevron2"/>
    <dgm:cxn modelId="{A1BD601B-889C-465E-84D7-2AEA5026DBD6}" type="presParOf" srcId="{0FF06243-3C59-430A-9916-F5CA635BAAF4}" destId="{AAE0C2DE-9F27-4160-89F6-11BF11485C0B}" srcOrd="1" destOrd="0" presId="urn:microsoft.com/office/officeart/2005/8/layout/chevron2"/>
    <dgm:cxn modelId="{D3DB4DAF-8EB2-4ACD-8C90-6BC0D60AC985}" type="presParOf" srcId="{F6E656C3-F7FF-49A0-803A-E257B5CEB230}" destId="{7047378B-7BDF-4A17-A205-01BDFADAA541}" srcOrd="3" destOrd="0" presId="urn:microsoft.com/office/officeart/2005/8/layout/chevron2"/>
    <dgm:cxn modelId="{7200782E-9A7A-4E8B-BBBA-59EE22344D1B}" type="presParOf" srcId="{F6E656C3-F7FF-49A0-803A-E257B5CEB230}" destId="{D4F0A281-9A9F-4357-AF95-A87794ECFB69}" srcOrd="4" destOrd="0" presId="urn:microsoft.com/office/officeart/2005/8/layout/chevron2"/>
    <dgm:cxn modelId="{0B2DB128-ACE8-40D3-8244-5663E4267DFF}" type="presParOf" srcId="{D4F0A281-9A9F-4357-AF95-A87794ECFB69}" destId="{784FFB58-F002-4541-A6CC-6BD4155D9CD9}" srcOrd="0" destOrd="0" presId="urn:microsoft.com/office/officeart/2005/8/layout/chevron2"/>
    <dgm:cxn modelId="{B97B738B-9EA4-41A9-ABE1-0336479B2B01}" type="presParOf" srcId="{D4F0A281-9A9F-4357-AF95-A87794ECFB69}" destId="{CF12C27F-D70B-448F-BCAD-0A4CB9DA5BEB}" srcOrd="1" destOrd="0" presId="urn:microsoft.com/office/officeart/2005/8/layout/chevron2"/>
    <dgm:cxn modelId="{8472091E-C0EE-445B-8049-45698EE77337}" type="presParOf" srcId="{F6E656C3-F7FF-49A0-803A-E257B5CEB230}" destId="{0225C49F-7B68-424D-9E77-943D47191D99}" srcOrd="5" destOrd="0" presId="urn:microsoft.com/office/officeart/2005/8/layout/chevron2"/>
    <dgm:cxn modelId="{24A42236-BC18-43B8-8275-4B9455311985}" type="presParOf" srcId="{F6E656C3-F7FF-49A0-803A-E257B5CEB230}" destId="{E2FD8072-CE59-4580-BCAE-73FFD376895D}" srcOrd="6" destOrd="0" presId="urn:microsoft.com/office/officeart/2005/8/layout/chevron2"/>
    <dgm:cxn modelId="{302D7E31-0ED1-4976-BF6F-552E5EEFA8D8}" type="presParOf" srcId="{E2FD8072-CE59-4580-BCAE-73FFD376895D}" destId="{F676FBDD-DD68-4453-8BBA-A0420AE36C51}" srcOrd="0" destOrd="0" presId="urn:microsoft.com/office/officeart/2005/8/layout/chevron2"/>
    <dgm:cxn modelId="{B731E47C-6119-41EE-9C78-E18C718978E6}" type="presParOf" srcId="{E2FD8072-CE59-4580-BCAE-73FFD376895D}" destId="{8A8640AF-23BD-4126-9D67-9C72E1EBDCBB}" srcOrd="1" destOrd="0" presId="urn:microsoft.com/office/officeart/2005/8/layout/chevron2"/>
    <dgm:cxn modelId="{337850C3-1BEC-4816-B001-4949211628D2}" type="presParOf" srcId="{F6E656C3-F7FF-49A0-803A-E257B5CEB230}" destId="{98849534-4369-4170-AEC5-CC31A805709E}" srcOrd="7" destOrd="0" presId="urn:microsoft.com/office/officeart/2005/8/layout/chevron2"/>
    <dgm:cxn modelId="{BA9D2DB4-C8FF-40C4-BA69-28A36D426CB7}" type="presParOf" srcId="{F6E656C3-F7FF-49A0-803A-E257B5CEB230}" destId="{D0EAC701-D2A4-4095-9BCE-18EFCDFD0D14}" srcOrd="8" destOrd="0" presId="urn:microsoft.com/office/officeart/2005/8/layout/chevron2"/>
    <dgm:cxn modelId="{C790F696-4D26-4CB0-9D83-8DDA94B1DBE6}" type="presParOf" srcId="{D0EAC701-D2A4-4095-9BCE-18EFCDFD0D14}" destId="{4EB9F8AD-9F41-4D6A-9B7D-E5ECA17A0904}" srcOrd="0" destOrd="0" presId="urn:microsoft.com/office/officeart/2005/8/layout/chevron2"/>
    <dgm:cxn modelId="{5384328B-7FE5-4B22-9441-DCF75FAC2E12}" type="presParOf" srcId="{D0EAC701-D2A4-4095-9BCE-18EFCDFD0D14}" destId="{FB80E70F-5CD9-483C-8F6C-55F07AC71193}" srcOrd="1" destOrd="0" presId="urn:microsoft.com/office/officeart/2005/8/layout/chevron2"/>
    <dgm:cxn modelId="{D1E479D0-4ABD-4E8B-AECD-913AE80252EA}" type="presParOf" srcId="{F6E656C3-F7FF-49A0-803A-E257B5CEB230}" destId="{73634C9D-0C6C-456F-ACF8-4433A9D80DFC}" srcOrd="9" destOrd="0" presId="urn:microsoft.com/office/officeart/2005/8/layout/chevron2"/>
    <dgm:cxn modelId="{906142E0-3B83-4EAD-B086-32BBD0306108}" type="presParOf" srcId="{F6E656C3-F7FF-49A0-803A-E257B5CEB230}" destId="{9E80FE07-2273-4E24-8709-0A6C636AF7D9}" srcOrd="10" destOrd="0" presId="urn:microsoft.com/office/officeart/2005/8/layout/chevron2"/>
    <dgm:cxn modelId="{2F4D7C29-992C-49AE-BC91-ACA24301381B}" type="presParOf" srcId="{9E80FE07-2273-4E24-8709-0A6C636AF7D9}" destId="{37F5F99B-F0F4-455E-BC33-3B2B654AA393}" srcOrd="0" destOrd="0" presId="urn:microsoft.com/office/officeart/2005/8/layout/chevron2"/>
    <dgm:cxn modelId="{BB5874B2-B268-48F2-A5FB-52F714C212DE}" type="presParOf" srcId="{9E80FE07-2273-4E24-8709-0A6C636AF7D9}" destId="{5122EB8A-C8EE-447D-BBA2-A9743FAEDCE1}" srcOrd="1" destOrd="0" presId="urn:microsoft.com/office/officeart/2005/8/layout/chevron2"/>
  </dgm:cxnLst>
  <dgm:bg/>
  <dgm:whole>
    <a:ln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6B972-E351-4524-9044-B408866CAF84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8D8078C4-CEA1-4435-98B9-39138117847E}">
      <dgm:prSet phldrT="[Текст]"/>
      <dgm:spPr/>
      <dgm:t>
        <a:bodyPr/>
        <a:lstStyle/>
        <a:p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номінанти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віком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до 35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років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включно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,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які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мають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вищу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освіту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не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нижче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другого (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магістерського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)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рівня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926E63CE-BDB7-4012-8555-065999243B3F}" type="parTrans" cxnId="{3C39C0AD-9F7F-4E0A-9A81-9AEDAD1233BF}">
      <dgm:prSet/>
      <dgm:spPr/>
      <dgm:t>
        <a:bodyPr/>
        <a:lstStyle/>
        <a:p>
          <a:endParaRPr lang="ru-RU"/>
        </a:p>
      </dgm:t>
    </dgm:pt>
    <dgm:pt modelId="{C923D349-FEFA-46BA-BA11-218F1A47D1E1}" type="sibTrans" cxnId="{3C39C0AD-9F7F-4E0A-9A81-9AEDAD1233BF}">
      <dgm:prSet/>
      <dgm:spPr/>
      <dgm:t>
        <a:bodyPr/>
        <a:lstStyle/>
        <a:p>
          <a:endParaRPr lang="ru-RU"/>
        </a:p>
      </dgm:t>
    </dgm:pt>
    <dgm:pt modelId="{08B4B2E9-2AF0-4460-9F55-3477B11F0E6D}">
      <dgm:prSet phldrT="[Текст]"/>
      <dgm:spPr/>
      <dgm:t>
        <a:bodyPr/>
        <a:lstStyle/>
        <a:p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номінанти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віком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до 40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років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включно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,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які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мають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науковий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ступінь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доктора наук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AC3935E7-8354-48A6-BDB4-BF5F71ABEB70}" type="parTrans" cxnId="{5C8A6300-358A-4DDD-BFCA-7476A40F23B0}">
      <dgm:prSet/>
      <dgm:spPr/>
      <dgm:t>
        <a:bodyPr/>
        <a:lstStyle/>
        <a:p>
          <a:endParaRPr lang="ru-RU"/>
        </a:p>
      </dgm:t>
    </dgm:pt>
    <dgm:pt modelId="{462271E5-D729-48BE-8BAA-02C97F97B983}" type="sibTrans" cxnId="{5C8A6300-358A-4DDD-BFCA-7476A40F23B0}">
      <dgm:prSet/>
      <dgm:spPr/>
      <dgm:t>
        <a:bodyPr/>
        <a:lstStyle/>
        <a:p>
          <a:endParaRPr lang="ru-RU"/>
        </a:p>
      </dgm:t>
    </dgm:pt>
    <dgm:pt modelId="{26322DC6-FAED-4943-B4AD-7296EBE540E2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Book Antiqua" panose="02040602050305030304" pitchFamily="18" charset="0"/>
            </a:rPr>
            <a:t>молоді</a:t>
          </a:r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вчені</a:t>
          </a:r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, так і </a:t>
          </a:r>
          <a:r>
            <a:rPr lang="ru-RU" dirty="0" err="1" smtClean="0">
              <a:solidFill>
                <a:schemeClr val="tx1"/>
              </a:solidFill>
              <a:latin typeface="Book Antiqua" panose="02040602050305030304" pitchFamily="18" charset="0"/>
            </a:rPr>
            <a:t>колективи</a:t>
          </a:r>
          <a:endParaRPr lang="ru-RU" dirty="0" smtClean="0">
            <a:solidFill>
              <a:schemeClr val="tx1"/>
            </a:solidFill>
            <a:latin typeface="Book Antiqua" panose="02040602050305030304" pitchFamily="18" charset="0"/>
          </a:endParaRPr>
        </a:p>
        <a:p>
          <a:r>
            <a:rPr lang="ru-RU" dirty="0" err="1" smtClean="0">
              <a:solidFill>
                <a:schemeClr val="tx1"/>
              </a:solidFill>
              <a:latin typeface="Book Antiqua" panose="02040602050305030304" pitchFamily="18" charset="0"/>
            </a:rPr>
            <a:t>молодих</a:t>
          </a:r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вчених</a:t>
          </a:r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.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7569FC90-3BF3-4A2D-BA82-3C20AD3C6BC7}" type="parTrans" cxnId="{75E17832-9821-4185-9CE0-6F22D6095BD4}">
      <dgm:prSet/>
      <dgm:spPr/>
      <dgm:t>
        <a:bodyPr/>
        <a:lstStyle/>
        <a:p>
          <a:endParaRPr lang="ru-RU"/>
        </a:p>
      </dgm:t>
    </dgm:pt>
    <dgm:pt modelId="{B4B0D20B-BB68-427E-AFF6-CC8B8CECB1A5}" type="sibTrans" cxnId="{75E17832-9821-4185-9CE0-6F22D6095BD4}">
      <dgm:prSet/>
      <dgm:spPr/>
      <dgm:t>
        <a:bodyPr/>
        <a:lstStyle/>
        <a:p>
          <a:endParaRPr lang="ru-RU"/>
        </a:p>
      </dgm:t>
    </dgm:pt>
    <dgm:pt modelId="{E6573C67-409F-44C3-B886-2BA6927FD4C7}" type="pres">
      <dgm:prSet presAssocID="{BE16B972-E351-4524-9044-B408866CAF84}" presName="linearFlow" presStyleCnt="0">
        <dgm:presLayoutVars>
          <dgm:dir/>
          <dgm:resizeHandles val="exact"/>
        </dgm:presLayoutVars>
      </dgm:prSet>
      <dgm:spPr/>
    </dgm:pt>
    <dgm:pt modelId="{CCFF3235-D555-4C32-AC20-367EABC0A890}" type="pres">
      <dgm:prSet presAssocID="{8D8078C4-CEA1-4435-98B9-39138117847E}" presName="composite" presStyleCnt="0"/>
      <dgm:spPr/>
    </dgm:pt>
    <dgm:pt modelId="{F0FB41BE-33C8-4258-85D6-4D5CE8DEA4AF}" type="pres">
      <dgm:prSet presAssocID="{8D8078C4-CEA1-4435-98B9-39138117847E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0796564-3171-48D4-B858-AE943410FB00}" type="pres">
      <dgm:prSet presAssocID="{8D8078C4-CEA1-4435-98B9-39138117847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7178E-8390-4FB6-80FA-D1F83F270B0B}" type="pres">
      <dgm:prSet presAssocID="{C923D349-FEFA-46BA-BA11-218F1A47D1E1}" presName="spacing" presStyleCnt="0"/>
      <dgm:spPr/>
    </dgm:pt>
    <dgm:pt modelId="{C2156B96-58FF-44DF-A448-67D9C5C92C5C}" type="pres">
      <dgm:prSet presAssocID="{08B4B2E9-2AF0-4460-9F55-3477B11F0E6D}" presName="composite" presStyleCnt="0"/>
      <dgm:spPr/>
    </dgm:pt>
    <dgm:pt modelId="{EE0E4ABF-D81D-4D13-9167-B7283D0B4F8B}" type="pres">
      <dgm:prSet presAssocID="{08B4B2E9-2AF0-4460-9F55-3477B11F0E6D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7017E5C-AE0D-496F-B551-F2B4A2210390}" type="pres">
      <dgm:prSet presAssocID="{08B4B2E9-2AF0-4460-9F55-3477B11F0E6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0F346-60A1-4CB0-81C5-97D508EFD16F}" type="pres">
      <dgm:prSet presAssocID="{462271E5-D729-48BE-8BAA-02C97F97B983}" presName="spacing" presStyleCnt="0"/>
      <dgm:spPr/>
    </dgm:pt>
    <dgm:pt modelId="{7D8CFECE-F226-4EC7-AF74-AAC4A00B3BAD}" type="pres">
      <dgm:prSet presAssocID="{26322DC6-FAED-4943-B4AD-7296EBE540E2}" presName="composite" presStyleCnt="0"/>
      <dgm:spPr/>
    </dgm:pt>
    <dgm:pt modelId="{2FDD9AE6-C32A-42D8-9269-86269D6CF058}" type="pres">
      <dgm:prSet presAssocID="{26322DC6-FAED-4943-B4AD-7296EBE540E2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EDFF2C9-2211-42DB-B2DA-5727C8BE7FC9}" type="pres">
      <dgm:prSet presAssocID="{26322DC6-FAED-4943-B4AD-7296EBE540E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8A6300-358A-4DDD-BFCA-7476A40F23B0}" srcId="{BE16B972-E351-4524-9044-B408866CAF84}" destId="{08B4B2E9-2AF0-4460-9F55-3477B11F0E6D}" srcOrd="1" destOrd="0" parTransId="{AC3935E7-8354-48A6-BDB4-BF5F71ABEB70}" sibTransId="{462271E5-D729-48BE-8BAA-02C97F97B983}"/>
    <dgm:cxn modelId="{3C39C0AD-9F7F-4E0A-9A81-9AEDAD1233BF}" srcId="{BE16B972-E351-4524-9044-B408866CAF84}" destId="{8D8078C4-CEA1-4435-98B9-39138117847E}" srcOrd="0" destOrd="0" parTransId="{926E63CE-BDB7-4012-8555-065999243B3F}" sibTransId="{C923D349-FEFA-46BA-BA11-218F1A47D1E1}"/>
    <dgm:cxn modelId="{4B3BD3F0-2000-4901-BF24-E42DE6B03830}" type="presOf" srcId="{8D8078C4-CEA1-4435-98B9-39138117847E}" destId="{70796564-3171-48D4-B858-AE943410FB00}" srcOrd="0" destOrd="0" presId="urn:microsoft.com/office/officeart/2005/8/layout/vList3"/>
    <dgm:cxn modelId="{6E84D678-551E-4932-9B07-A85943E64E6C}" type="presOf" srcId="{BE16B972-E351-4524-9044-B408866CAF84}" destId="{E6573C67-409F-44C3-B886-2BA6927FD4C7}" srcOrd="0" destOrd="0" presId="urn:microsoft.com/office/officeart/2005/8/layout/vList3"/>
    <dgm:cxn modelId="{75E17832-9821-4185-9CE0-6F22D6095BD4}" srcId="{BE16B972-E351-4524-9044-B408866CAF84}" destId="{26322DC6-FAED-4943-B4AD-7296EBE540E2}" srcOrd="2" destOrd="0" parTransId="{7569FC90-3BF3-4A2D-BA82-3C20AD3C6BC7}" sibTransId="{B4B0D20B-BB68-427E-AFF6-CC8B8CECB1A5}"/>
    <dgm:cxn modelId="{DB21BD62-30FF-469C-AC50-2BEAD70FCA9C}" type="presOf" srcId="{26322DC6-FAED-4943-B4AD-7296EBE540E2}" destId="{4EDFF2C9-2211-42DB-B2DA-5727C8BE7FC9}" srcOrd="0" destOrd="0" presId="urn:microsoft.com/office/officeart/2005/8/layout/vList3"/>
    <dgm:cxn modelId="{87ACA015-69DF-4BE2-B926-5670D6A568F0}" type="presOf" srcId="{08B4B2E9-2AF0-4460-9F55-3477B11F0E6D}" destId="{47017E5C-AE0D-496F-B551-F2B4A2210390}" srcOrd="0" destOrd="0" presId="urn:microsoft.com/office/officeart/2005/8/layout/vList3"/>
    <dgm:cxn modelId="{0A09E068-E4E2-4761-9F7E-629731AAE14E}" type="presParOf" srcId="{E6573C67-409F-44C3-B886-2BA6927FD4C7}" destId="{CCFF3235-D555-4C32-AC20-367EABC0A890}" srcOrd="0" destOrd="0" presId="urn:microsoft.com/office/officeart/2005/8/layout/vList3"/>
    <dgm:cxn modelId="{BDB1BA7F-4267-442A-A2EE-6FD71CC1870D}" type="presParOf" srcId="{CCFF3235-D555-4C32-AC20-367EABC0A890}" destId="{F0FB41BE-33C8-4258-85D6-4D5CE8DEA4AF}" srcOrd="0" destOrd="0" presId="urn:microsoft.com/office/officeart/2005/8/layout/vList3"/>
    <dgm:cxn modelId="{408BC418-0490-4494-82B0-7DC3D1EB71F1}" type="presParOf" srcId="{CCFF3235-D555-4C32-AC20-367EABC0A890}" destId="{70796564-3171-48D4-B858-AE943410FB00}" srcOrd="1" destOrd="0" presId="urn:microsoft.com/office/officeart/2005/8/layout/vList3"/>
    <dgm:cxn modelId="{5733E547-FC99-4B1F-B937-E065D59F38B7}" type="presParOf" srcId="{E6573C67-409F-44C3-B886-2BA6927FD4C7}" destId="{1B97178E-8390-4FB6-80FA-D1F83F270B0B}" srcOrd="1" destOrd="0" presId="urn:microsoft.com/office/officeart/2005/8/layout/vList3"/>
    <dgm:cxn modelId="{881B3942-0E6A-493F-AC4B-AE52AA0FA4F4}" type="presParOf" srcId="{E6573C67-409F-44C3-B886-2BA6927FD4C7}" destId="{C2156B96-58FF-44DF-A448-67D9C5C92C5C}" srcOrd="2" destOrd="0" presId="urn:microsoft.com/office/officeart/2005/8/layout/vList3"/>
    <dgm:cxn modelId="{0D46C8E3-FAC0-4D80-9C5A-0D06C3F81341}" type="presParOf" srcId="{C2156B96-58FF-44DF-A448-67D9C5C92C5C}" destId="{EE0E4ABF-D81D-4D13-9167-B7283D0B4F8B}" srcOrd="0" destOrd="0" presId="urn:microsoft.com/office/officeart/2005/8/layout/vList3"/>
    <dgm:cxn modelId="{20B2AAD2-B09A-44A5-B4A1-582B85C0FEC5}" type="presParOf" srcId="{C2156B96-58FF-44DF-A448-67D9C5C92C5C}" destId="{47017E5C-AE0D-496F-B551-F2B4A2210390}" srcOrd="1" destOrd="0" presId="urn:microsoft.com/office/officeart/2005/8/layout/vList3"/>
    <dgm:cxn modelId="{19D1A8D9-F8A8-4C22-ABD8-FBD5E86B3686}" type="presParOf" srcId="{E6573C67-409F-44C3-B886-2BA6927FD4C7}" destId="{1F30F346-60A1-4CB0-81C5-97D508EFD16F}" srcOrd="3" destOrd="0" presId="urn:microsoft.com/office/officeart/2005/8/layout/vList3"/>
    <dgm:cxn modelId="{2872BEA8-D951-4B6B-86BF-4A566E5F3D01}" type="presParOf" srcId="{E6573C67-409F-44C3-B886-2BA6927FD4C7}" destId="{7D8CFECE-F226-4EC7-AF74-AAC4A00B3BAD}" srcOrd="4" destOrd="0" presId="urn:microsoft.com/office/officeart/2005/8/layout/vList3"/>
    <dgm:cxn modelId="{3F2B6ED1-1A6B-4339-BAAE-AD508036F4B6}" type="presParOf" srcId="{7D8CFECE-F226-4EC7-AF74-AAC4A00B3BAD}" destId="{2FDD9AE6-C32A-42D8-9269-86269D6CF058}" srcOrd="0" destOrd="0" presId="urn:microsoft.com/office/officeart/2005/8/layout/vList3"/>
    <dgm:cxn modelId="{5070EA25-9D22-46C9-A6BB-E2D22B8B2871}" type="presParOf" srcId="{7D8CFECE-F226-4EC7-AF74-AAC4A00B3BAD}" destId="{4EDFF2C9-2211-42DB-B2DA-5727C8BE7F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F3DC91-B60C-4A0A-A90E-3010DC2D7698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68289C76-0C82-4BB6-B408-757146DE3659}">
      <dgm:prSet phldrT="[Текст]"/>
      <dgm:spPr/>
      <dgm:t>
        <a:bodyPr/>
        <a:lstStyle/>
        <a:p>
          <a:pPr rtl="0"/>
          <a:r>
            <a:rPr lang="ru-RU" b="0" i="0" dirty="0" smtClean="0">
              <a:latin typeface="Book Antiqua" panose="02040602050305030304" pitchFamily="18" charset="0"/>
            </a:rPr>
            <a:t>12 – </a:t>
          </a:r>
          <a:r>
            <a:rPr lang="ru-RU" b="0" i="0" dirty="0" err="1" smtClean="0">
              <a:latin typeface="Book Antiqua" panose="02040602050305030304" pitchFamily="18" charset="0"/>
            </a:rPr>
            <a:t>номінації</a:t>
          </a:r>
          <a:r>
            <a:rPr lang="ru-RU" b="0" i="0" dirty="0" smtClean="0"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latin typeface="Book Antiqua" panose="02040602050305030304" pitchFamily="18" charset="0"/>
            </a:rPr>
            <a:t>Національної</a:t>
          </a:r>
          <a:r>
            <a:rPr lang="ru-RU" b="0" i="0" dirty="0" smtClean="0"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latin typeface="Book Antiqua" panose="02040602050305030304" pitchFamily="18" charset="0"/>
            </a:rPr>
            <a:t>академії</a:t>
          </a:r>
          <a:r>
            <a:rPr lang="ru-RU" b="0" i="0" dirty="0" smtClean="0">
              <a:latin typeface="Book Antiqua" panose="02040602050305030304" pitchFamily="18" charset="0"/>
            </a:rPr>
            <a:t> наук </a:t>
          </a:r>
          <a:r>
            <a:rPr lang="ru-RU" b="0" i="0" dirty="0" err="1" smtClean="0">
              <a:latin typeface="Book Antiqua" panose="02040602050305030304" pitchFamily="18" charset="0"/>
            </a:rPr>
            <a:t>України</a:t>
          </a:r>
          <a:r>
            <a:rPr lang="ru-RU" b="0" i="0" dirty="0" smtClean="0">
              <a:latin typeface="Book Antiqua" panose="02040602050305030304" pitchFamily="18" charset="0"/>
            </a:rPr>
            <a:t>;</a:t>
          </a:r>
          <a:endParaRPr lang="ru-RU" dirty="0">
            <a:latin typeface="Book Antiqua" panose="02040602050305030304" pitchFamily="18" charset="0"/>
          </a:endParaRPr>
        </a:p>
      </dgm:t>
    </dgm:pt>
    <dgm:pt modelId="{0DA41B7C-3DD3-4244-9F6D-1E1A02D41FFF}" type="parTrans" cxnId="{C4F02A5C-E3C9-4805-9039-093B1DC73288}">
      <dgm:prSet/>
      <dgm:spPr/>
      <dgm:t>
        <a:bodyPr/>
        <a:lstStyle/>
        <a:p>
          <a:endParaRPr lang="ru-RU"/>
        </a:p>
      </dgm:t>
    </dgm:pt>
    <dgm:pt modelId="{98338E24-376D-4AD0-97A7-0525D0FA50DF}" type="sibTrans" cxnId="{C4F02A5C-E3C9-4805-9039-093B1DC73288}">
      <dgm:prSet/>
      <dgm:spPr/>
      <dgm:t>
        <a:bodyPr/>
        <a:lstStyle/>
        <a:p>
          <a:endParaRPr lang="ru-RU"/>
        </a:p>
      </dgm:t>
    </dgm:pt>
    <dgm:pt modelId="{ABAFA8C2-3EA5-4B31-88EC-940FCE50B243}">
      <dgm:prSet phldrT="[Текст]"/>
      <dgm:spPr/>
      <dgm:t>
        <a:bodyPr/>
        <a:lstStyle/>
        <a:p>
          <a:pPr rtl="0"/>
          <a:r>
            <a:rPr lang="ru-RU" b="0" i="0" dirty="0" smtClean="0">
              <a:latin typeface="Book Antiqua" panose="02040602050305030304" pitchFamily="18" charset="0"/>
            </a:rPr>
            <a:t>31 </a:t>
          </a:r>
          <a:r>
            <a:rPr lang="ru-RU" b="0" i="0" dirty="0" err="1" smtClean="0">
              <a:latin typeface="Book Antiqua" panose="02040602050305030304" pitchFamily="18" charset="0"/>
            </a:rPr>
            <a:t>номінація</a:t>
          </a:r>
          <a:r>
            <a:rPr lang="ru-RU" b="0" i="0" dirty="0" smtClean="0"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latin typeface="Book Antiqua" panose="02040602050305030304" pitchFamily="18" charset="0"/>
            </a:rPr>
            <a:t>стосується</a:t>
          </a:r>
          <a:r>
            <a:rPr lang="ru-RU" b="0" i="0" dirty="0" smtClean="0"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latin typeface="Book Antiqua" panose="02040602050305030304" pitchFamily="18" charset="0"/>
            </a:rPr>
            <a:t>популяризації</a:t>
          </a:r>
          <a:r>
            <a:rPr lang="ru-RU" b="0" i="0" dirty="0" smtClean="0">
              <a:latin typeface="Book Antiqua" panose="02040602050305030304" pitchFamily="18" charset="0"/>
            </a:rPr>
            <a:t> науки;</a:t>
          </a:r>
          <a:endParaRPr lang="ru-RU" dirty="0">
            <a:latin typeface="Book Antiqua" panose="02040602050305030304" pitchFamily="18" charset="0"/>
          </a:endParaRPr>
        </a:p>
      </dgm:t>
    </dgm:pt>
    <dgm:pt modelId="{9F70FD5B-2931-42EF-B144-08F0D92DD24A}" type="parTrans" cxnId="{91F24892-8D46-4991-AFFA-F343B371D5FB}">
      <dgm:prSet/>
      <dgm:spPr/>
      <dgm:t>
        <a:bodyPr/>
        <a:lstStyle/>
        <a:p>
          <a:endParaRPr lang="ru-RU"/>
        </a:p>
      </dgm:t>
    </dgm:pt>
    <dgm:pt modelId="{2011CFC9-9951-454F-9228-89397B9CDFC7}" type="sibTrans" cxnId="{91F24892-8D46-4991-AFFA-F343B371D5FB}">
      <dgm:prSet/>
      <dgm:spPr/>
      <dgm:t>
        <a:bodyPr/>
        <a:lstStyle/>
        <a:p>
          <a:endParaRPr lang="ru-RU"/>
        </a:p>
      </dgm:t>
    </dgm:pt>
    <dgm:pt modelId="{5B613E04-B9C4-42E6-A9FA-267A568A5C54}">
      <dgm:prSet phldrT="[Текст]"/>
      <dgm:spPr/>
      <dgm:t>
        <a:bodyPr/>
        <a:lstStyle/>
        <a:p>
          <a:pPr rtl="0"/>
          <a:r>
            <a:rPr lang="ru-RU" b="0" i="0" dirty="0" smtClean="0">
              <a:latin typeface="Book Antiqua" panose="02040602050305030304" pitchFamily="18" charset="0"/>
            </a:rPr>
            <a:t>50 </a:t>
          </a:r>
          <a:r>
            <a:rPr lang="ru-RU" b="0" i="0" dirty="0" err="1" smtClean="0">
              <a:latin typeface="Book Antiqua" panose="02040602050305030304" pitchFamily="18" charset="0"/>
            </a:rPr>
            <a:t>номінацій</a:t>
          </a:r>
          <a:r>
            <a:rPr lang="ru-RU" b="0" i="0" dirty="0" smtClean="0"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latin typeface="Book Antiqua" panose="02040602050305030304" pitchFamily="18" charset="0"/>
            </a:rPr>
            <a:t>присвячено</a:t>
          </a:r>
          <a:r>
            <a:rPr lang="ru-RU" b="0" i="0" dirty="0" smtClean="0"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latin typeface="Book Antiqua" panose="02040602050305030304" pitchFamily="18" charset="0"/>
            </a:rPr>
            <a:t>галузям</a:t>
          </a:r>
          <a:r>
            <a:rPr lang="ru-RU" b="0" i="0" dirty="0" smtClean="0"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latin typeface="Book Antiqua" panose="02040602050305030304" pitchFamily="18" charset="0"/>
            </a:rPr>
            <a:t>знань</a:t>
          </a:r>
          <a:r>
            <a:rPr lang="ru-RU" b="0" i="0" dirty="0" smtClean="0">
              <a:latin typeface="Book Antiqua" panose="02040602050305030304" pitchFamily="18" charset="0"/>
            </a:rPr>
            <a:t>;</a:t>
          </a:r>
          <a:endParaRPr lang="ru-RU" dirty="0">
            <a:latin typeface="Book Antiqua" panose="02040602050305030304" pitchFamily="18" charset="0"/>
          </a:endParaRPr>
        </a:p>
      </dgm:t>
    </dgm:pt>
    <dgm:pt modelId="{BF5B697D-A147-4C1C-AD52-CAC9CE6EE486}" type="parTrans" cxnId="{EB5578CF-3A70-4E9F-9003-1E38B9FC6F19}">
      <dgm:prSet/>
      <dgm:spPr/>
      <dgm:t>
        <a:bodyPr/>
        <a:lstStyle/>
        <a:p>
          <a:endParaRPr lang="ru-RU"/>
        </a:p>
      </dgm:t>
    </dgm:pt>
    <dgm:pt modelId="{C842DEE7-18C4-499F-9CE7-FC0B048476BF}" type="sibTrans" cxnId="{EB5578CF-3A70-4E9F-9003-1E38B9FC6F19}">
      <dgm:prSet/>
      <dgm:spPr/>
      <dgm:t>
        <a:bodyPr/>
        <a:lstStyle/>
        <a:p>
          <a:endParaRPr lang="ru-RU"/>
        </a:p>
      </dgm:t>
    </dgm:pt>
    <dgm:pt modelId="{B6C87D02-3364-4ADD-A796-911F9A91C0F6}">
      <dgm:prSet/>
      <dgm:spPr/>
      <dgm:t>
        <a:bodyPr/>
        <a:lstStyle/>
        <a:p>
          <a:r>
            <a:rPr lang="ru-RU" b="0" i="0" dirty="0" smtClean="0">
              <a:latin typeface="Book Antiqua" panose="02040602050305030304" pitchFamily="18" charset="0"/>
            </a:rPr>
            <a:t>7 – </a:t>
          </a:r>
          <a:r>
            <a:rPr lang="ru-RU" b="0" i="0" dirty="0" err="1" smtClean="0">
              <a:latin typeface="Book Antiqua" panose="02040602050305030304" pitchFamily="18" charset="0"/>
            </a:rPr>
            <a:t>Малої</a:t>
          </a:r>
          <a:r>
            <a:rPr lang="ru-RU" b="0" i="0" dirty="0" smtClean="0"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latin typeface="Book Antiqua" panose="02040602050305030304" pitchFamily="18" charset="0"/>
            </a:rPr>
            <a:t>академії</a:t>
          </a:r>
          <a:r>
            <a:rPr lang="ru-RU" b="0" i="0" dirty="0" smtClean="0">
              <a:latin typeface="Book Antiqua" panose="02040602050305030304" pitchFamily="18" charset="0"/>
            </a:rPr>
            <a:t> наук</a:t>
          </a:r>
          <a:endParaRPr lang="ru-RU" dirty="0">
            <a:latin typeface="Book Antiqua" panose="02040602050305030304" pitchFamily="18" charset="0"/>
          </a:endParaRPr>
        </a:p>
      </dgm:t>
    </dgm:pt>
    <dgm:pt modelId="{FA7690FB-6C28-4E93-84D7-0A1BB09983DD}" type="parTrans" cxnId="{33BBC6BF-8B55-4286-9C2F-E4E7123A8135}">
      <dgm:prSet/>
      <dgm:spPr/>
      <dgm:t>
        <a:bodyPr/>
        <a:lstStyle/>
        <a:p>
          <a:endParaRPr lang="ru-RU"/>
        </a:p>
      </dgm:t>
    </dgm:pt>
    <dgm:pt modelId="{23F6D5AF-4B4E-4F04-8BE5-FAA25A5D284F}" type="sibTrans" cxnId="{33BBC6BF-8B55-4286-9C2F-E4E7123A8135}">
      <dgm:prSet/>
      <dgm:spPr/>
      <dgm:t>
        <a:bodyPr/>
        <a:lstStyle/>
        <a:p>
          <a:endParaRPr lang="ru-RU"/>
        </a:p>
      </dgm:t>
    </dgm:pt>
    <dgm:pt modelId="{F03A75D6-F82B-4949-8AB1-A019541BD4B5}" type="pres">
      <dgm:prSet presAssocID="{60F3DC91-B60C-4A0A-A90E-3010DC2D7698}" presName="compositeShape" presStyleCnt="0">
        <dgm:presLayoutVars>
          <dgm:dir/>
          <dgm:resizeHandles/>
        </dgm:presLayoutVars>
      </dgm:prSet>
      <dgm:spPr/>
    </dgm:pt>
    <dgm:pt modelId="{0FD1185B-8F07-44C6-AE3C-81BA8C7FB451}" type="pres">
      <dgm:prSet presAssocID="{60F3DC91-B60C-4A0A-A90E-3010DC2D7698}" presName="pyramid" presStyleLbl="node1" presStyleIdx="0" presStyleCnt="1"/>
      <dgm:spPr/>
    </dgm:pt>
    <dgm:pt modelId="{5C91FEDF-470A-4DDA-B9E6-E1732679A5B4}" type="pres">
      <dgm:prSet presAssocID="{60F3DC91-B60C-4A0A-A90E-3010DC2D7698}" presName="theList" presStyleCnt="0"/>
      <dgm:spPr/>
    </dgm:pt>
    <dgm:pt modelId="{246FB1DA-3C54-42CA-B37C-C8CEB3397CB3}" type="pres">
      <dgm:prSet presAssocID="{B6C87D02-3364-4ADD-A796-911F9A91C0F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D083D-210E-4CE5-8C5D-8BE2F75FD2D1}" type="pres">
      <dgm:prSet presAssocID="{B6C87D02-3364-4ADD-A796-911F9A91C0F6}" presName="aSpace" presStyleCnt="0"/>
      <dgm:spPr/>
    </dgm:pt>
    <dgm:pt modelId="{3888979E-F324-4E48-A1B8-43DAF6CCCB31}" type="pres">
      <dgm:prSet presAssocID="{68289C76-0C82-4BB6-B408-757146DE3659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FC2F4-DE4F-4518-BC75-6A17E39ECB9F}" type="pres">
      <dgm:prSet presAssocID="{68289C76-0C82-4BB6-B408-757146DE3659}" presName="aSpace" presStyleCnt="0"/>
      <dgm:spPr/>
    </dgm:pt>
    <dgm:pt modelId="{14C75E4E-77F5-437C-90C8-0695980D40C2}" type="pres">
      <dgm:prSet presAssocID="{ABAFA8C2-3EA5-4B31-88EC-940FCE50B24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12EE0-C188-4BD0-B174-F2CCFA8B55F8}" type="pres">
      <dgm:prSet presAssocID="{ABAFA8C2-3EA5-4B31-88EC-940FCE50B243}" presName="aSpace" presStyleCnt="0"/>
      <dgm:spPr/>
    </dgm:pt>
    <dgm:pt modelId="{9264AF46-E053-4671-A099-31D2B37573AB}" type="pres">
      <dgm:prSet presAssocID="{5B613E04-B9C4-42E6-A9FA-267A568A5C54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3D7B8-3435-43E6-9884-61BC72D81B1D}" type="pres">
      <dgm:prSet presAssocID="{5B613E04-B9C4-42E6-A9FA-267A568A5C54}" presName="aSpace" presStyleCnt="0"/>
      <dgm:spPr/>
    </dgm:pt>
  </dgm:ptLst>
  <dgm:cxnLst>
    <dgm:cxn modelId="{C4F02A5C-E3C9-4805-9039-093B1DC73288}" srcId="{60F3DC91-B60C-4A0A-A90E-3010DC2D7698}" destId="{68289C76-0C82-4BB6-B408-757146DE3659}" srcOrd="1" destOrd="0" parTransId="{0DA41B7C-3DD3-4244-9F6D-1E1A02D41FFF}" sibTransId="{98338E24-376D-4AD0-97A7-0525D0FA50DF}"/>
    <dgm:cxn modelId="{33BBC6BF-8B55-4286-9C2F-E4E7123A8135}" srcId="{60F3DC91-B60C-4A0A-A90E-3010DC2D7698}" destId="{B6C87D02-3364-4ADD-A796-911F9A91C0F6}" srcOrd="0" destOrd="0" parTransId="{FA7690FB-6C28-4E93-84D7-0A1BB09983DD}" sibTransId="{23F6D5AF-4B4E-4F04-8BE5-FAA25A5D284F}"/>
    <dgm:cxn modelId="{C8BAF7A1-421B-41FE-B958-C23288A5A667}" type="presOf" srcId="{ABAFA8C2-3EA5-4B31-88EC-940FCE50B243}" destId="{14C75E4E-77F5-437C-90C8-0695980D40C2}" srcOrd="0" destOrd="0" presId="urn:microsoft.com/office/officeart/2005/8/layout/pyramid2"/>
    <dgm:cxn modelId="{1DE646C8-7584-437E-AF89-B34996A20F93}" type="presOf" srcId="{5B613E04-B9C4-42E6-A9FA-267A568A5C54}" destId="{9264AF46-E053-4671-A099-31D2B37573AB}" srcOrd="0" destOrd="0" presId="urn:microsoft.com/office/officeart/2005/8/layout/pyramid2"/>
    <dgm:cxn modelId="{EB5578CF-3A70-4E9F-9003-1E38B9FC6F19}" srcId="{60F3DC91-B60C-4A0A-A90E-3010DC2D7698}" destId="{5B613E04-B9C4-42E6-A9FA-267A568A5C54}" srcOrd="3" destOrd="0" parTransId="{BF5B697D-A147-4C1C-AD52-CAC9CE6EE486}" sibTransId="{C842DEE7-18C4-499F-9CE7-FC0B048476BF}"/>
    <dgm:cxn modelId="{7B260736-9FDB-40BF-A4C5-1D6CDAAAD23C}" type="presOf" srcId="{60F3DC91-B60C-4A0A-A90E-3010DC2D7698}" destId="{F03A75D6-F82B-4949-8AB1-A019541BD4B5}" srcOrd="0" destOrd="0" presId="urn:microsoft.com/office/officeart/2005/8/layout/pyramid2"/>
    <dgm:cxn modelId="{91F24892-8D46-4991-AFFA-F343B371D5FB}" srcId="{60F3DC91-B60C-4A0A-A90E-3010DC2D7698}" destId="{ABAFA8C2-3EA5-4B31-88EC-940FCE50B243}" srcOrd="2" destOrd="0" parTransId="{9F70FD5B-2931-42EF-B144-08F0D92DD24A}" sibTransId="{2011CFC9-9951-454F-9228-89397B9CDFC7}"/>
    <dgm:cxn modelId="{619FFEA0-2A4D-4054-9076-B8142D5BF8DD}" type="presOf" srcId="{68289C76-0C82-4BB6-B408-757146DE3659}" destId="{3888979E-F324-4E48-A1B8-43DAF6CCCB31}" srcOrd="0" destOrd="0" presId="urn:microsoft.com/office/officeart/2005/8/layout/pyramid2"/>
    <dgm:cxn modelId="{1E21C897-D2A8-4612-9428-8CA7EEBBED87}" type="presOf" srcId="{B6C87D02-3364-4ADD-A796-911F9A91C0F6}" destId="{246FB1DA-3C54-42CA-B37C-C8CEB3397CB3}" srcOrd="0" destOrd="0" presId="urn:microsoft.com/office/officeart/2005/8/layout/pyramid2"/>
    <dgm:cxn modelId="{7B98F1C6-7B3E-44C9-8C3F-35A7A672D69D}" type="presParOf" srcId="{F03A75D6-F82B-4949-8AB1-A019541BD4B5}" destId="{0FD1185B-8F07-44C6-AE3C-81BA8C7FB451}" srcOrd="0" destOrd="0" presId="urn:microsoft.com/office/officeart/2005/8/layout/pyramid2"/>
    <dgm:cxn modelId="{7844B95E-01F8-472C-831C-4A726380693E}" type="presParOf" srcId="{F03A75D6-F82B-4949-8AB1-A019541BD4B5}" destId="{5C91FEDF-470A-4DDA-B9E6-E1732679A5B4}" srcOrd="1" destOrd="0" presId="urn:microsoft.com/office/officeart/2005/8/layout/pyramid2"/>
    <dgm:cxn modelId="{A3A721A9-E77D-418F-AF94-D9CBE759C555}" type="presParOf" srcId="{5C91FEDF-470A-4DDA-B9E6-E1732679A5B4}" destId="{246FB1DA-3C54-42CA-B37C-C8CEB3397CB3}" srcOrd="0" destOrd="0" presId="urn:microsoft.com/office/officeart/2005/8/layout/pyramid2"/>
    <dgm:cxn modelId="{E9477CD5-D898-4DB8-A6CB-9444AA5A3C07}" type="presParOf" srcId="{5C91FEDF-470A-4DDA-B9E6-E1732679A5B4}" destId="{58BD083D-210E-4CE5-8C5D-8BE2F75FD2D1}" srcOrd="1" destOrd="0" presId="urn:microsoft.com/office/officeart/2005/8/layout/pyramid2"/>
    <dgm:cxn modelId="{4715109F-91A6-4480-910D-5A6A820E988E}" type="presParOf" srcId="{5C91FEDF-470A-4DDA-B9E6-E1732679A5B4}" destId="{3888979E-F324-4E48-A1B8-43DAF6CCCB31}" srcOrd="2" destOrd="0" presId="urn:microsoft.com/office/officeart/2005/8/layout/pyramid2"/>
    <dgm:cxn modelId="{8C413DCD-7D78-4E7F-9139-F4D73FAABB53}" type="presParOf" srcId="{5C91FEDF-470A-4DDA-B9E6-E1732679A5B4}" destId="{455FC2F4-DE4F-4518-BC75-6A17E39ECB9F}" srcOrd="3" destOrd="0" presId="urn:microsoft.com/office/officeart/2005/8/layout/pyramid2"/>
    <dgm:cxn modelId="{481343F2-0D5C-4D3C-B47A-9FEDA2933369}" type="presParOf" srcId="{5C91FEDF-470A-4DDA-B9E6-E1732679A5B4}" destId="{14C75E4E-77F5-437C-90C8-0695980D40C2}" srcOrd="4" destOrd="0" presId="urn:microsoft.com/office/officeart/2005/8/layout/pyramid2"/>
    <dgm:cxn modelId="{70BD786B-35A6-4BFA-9A01-42E987B8D2D1}" type="presParOf" srcId="{5C91FEDF-470A-4DDA-B9E6-E1732679A5B4}" destId="{34D12EE0-C188-4BD0-B174-F2CCFA8B55F8}" srcOrd="5" destOrd="0" presId="urn:microsoft.com/office/officeart/2005/8/layout/pyramid2"/>
    <dgm:cxn modelId="{8D8B3740-B5CF-45FE-B961-F8762BADE27B}" type="presParOf" srcId="{5C91FEDF-470A-4DDA-B9E6-E1732679A5B4}" destId="{9264AF46-E053-4671-A099-31D2B37573AB}" srcOrd="6" destOrd="0" presId="urn:microsoft.com/office/officeart/2005/8/layout/pyramid2"/>
    <dgm:cxn modelId="{47B9EA29-21D1-4B82-9CA8-26E5B674D29F}" type="presParOf" srcId="{5C91FEDF-470A-4DDA-B9E6-E1732679A5B4}" destId="{CD03D7B8-3435-43E6-9884-61BC72D81B1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472243-291C-44C0-9ABB-4097080C3D66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48BF858-CFF9-4ABD-AA8C-8515F7CFE506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Book Antiqua" panose="02040602050305030304" pitchFamily="18" charset="0"/>
            </a:rPr>
            <a:t>Номінант 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7FEFF9EC-9A77-429E-87A2-D8F02FA0731E}" type="parTrans" cxnId="{648CF964-6C0E-49E9-8AC5-445F9C21AC40}">
      <dgm:prSet/>
      <dgm:spPr/>
      <dgm:t>
        <a:bodyPr/>
        <a:lstStyle/>
        <a:p>
          <a:endParaRPr lang="ru-RU"/>
        </a:p>
      </dgm:t>
    </dgm:pt>
    <dgm:pt modelId="{B03CF2A8-FC26-4BC1-ACC3-1AEDEBA455CF}" type="sibTrans" cxnId="{648CF964-6C0E-49E9-8AC5-445F9C21AC40}">
      <dgm:prSet/>
      <dgm:spPr/>
      <dgm:t>
        <a:bodyPr/>
        <a:lstStyle/>
        <a:p>
          <a:endParaRPr lang="ru-RU"/>
        </a:p>
      </dgm:t>
    </dgm:pt>
    <dgm:pt modelId="{637D13E5-E0C2-4B2E-9F51-7F48E05938A4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статус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номінанта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;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CD1DE050-F07B-4407-81B0-8AD1DE077B38}" type="parTrans" cxnId="{48AED94A-60E0-4181-AAE7-A0EA8650F481}">
      <dgm:prSet/>
      <dgm:spPr/>
      <dgm:t>
        <a:bodyPr/>
        <a:lstStyle/>
        <a:p>
          <a:endParaRPr lang="ru-RU"/>
        </a:p>
      </dgm:t>
    </dgm:pt>
    <dgm:pt modelId="{06989AEE-12B0-494A-8F97-143D9CAF5A83}" type="sibTrans" cxnId="{48AED94A-60E0-4181-AAE7-A0EA8650F481}">
      <dgm:prSet/>
      <dgm:spPr/>
      <dgm:t>
        <a:bodyPr/>
        <a:lstStyle/>
        <a:p>
          <a:endParaRPr lang="ru-RU"/>
        </a:p>
      </dgm:t>
    </dgm:pt>
    <dgm:pt modelId="{4FD3D274-06D5-469B-B97B-CFC91FC2D5CA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Book Antiqua" panose="02040602050305030304" pitchFamily="18" charset="0"/>
            </a:rPr>
            <a:t>Лауреат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5BB10ABF-CC1B-40A8-BB9E-D5F4EB8C916E}" type="parTrans" cxnId="{5DDD2CDF-1E57-4DDF-86F7-635E3390D3DB}">
      <dgm:prSet/>
      <dgm:spPr/>
      <dgm:t>
        <a:bodyPr/>
        <a:lstStyle/>
        <a:p>
          <a:endParaRPr lang="ru-RU"/>
        </a:p>
      </dgm:t>
    </dgm:pt>
    <dgm:pt modelId="{6F0DFAC8-8DE7-4364-B977-72D435F427EA}" type="sibTrans" cxnId="{5DDD2CDF-1E57-4DDF-86F7-635E3390D3DB}">
      <dgm:prSet/>
      <dgm:spPr/>
      <dgm:t>
        <a:bodyPr/>
        <a:lstStyle/>
        <a:p>
          <a:endParaRPr lang="ru-RU"/>
        </a:p>
      </dgm:t>
    </dgm:pt>
    <dgm:pt modelId="{3553E913-B310-48C0-9962-B87E3881EDD7}">
      <dgm:prSet phldrT="[Текст]"/>
      <dgm:spPr/>
      <dgm:t>
        <a:bodyPr/>
        <a:lstStyle/>
        <a:p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особиста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промоція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лауреата;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A9E2BEB8-459F-495D-8006-38487819532C}" type="parTrans" cxnId="{DCC7C8D9-D678-413A-84C4-4D57207C37EA}">
      <dgm:prSet/>
      <dgm:spPr/>
      <dgm:t>
        <a:bodyPr/>
        <a:lstStyle/>
        <a:p>
          <a:endParaRPr lang="ru-RU"/>
        </a:p>
      </dgm:t>
    </dgm:pt>
    <dgm:pt modelId="{892E789A-DA39-4771-BC67-BED91D70EAE2}" type="sibTrans" cxnId="{DCC7C8D9-D678-413A-84C4-4D57207C37EA}">
      <dgm:prSet/>
      <dgm:spPr/>
      <dgm:t>
        <a:bodyPr/>
        <a:lstStyle/>
        <a:p>
          <a:endParaRPr lang="ru-RU"/>
        </a:p>
      </dgm:t>
    </dgm:pt>
    <dgm:pt modelId="{4CA0B982-6AC1-4ECE-AF02-2F7290D6F257}">
      <dgm:prSet phldrT="[Текст]"/>
      <dgm:spPr/>
      <dgm:t>
        <a:bodyPr/>
        <a:lstStyle/>
        <a:p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свідоцтво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про участь у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конкурсі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;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9802082F-BCA6-4FBE-8C23-BFAD98890001}" type="parTrans" cxnId="{A4BAD544-E697-48E1-AADA-2CEB56971E25}">
      <dgm:prSet/>
      <dgm:spPr/>
      <dgm:t>
        <a:bodyPr/>
        <a:lstStyle/>
        <a:p>
          <a:endParaRPr lang="ru-RU"/>
        </a:p>
      </dgm:t>
    </dgm:pt>
    <dgm:pt modelId="{DD37FCBA-0CBA-4FB8-9C75-FDD45B979073}" type="sibTrans" cxnId="{A4BAD544-E697-48E1-AADA-2CEB56971E25}">
      <dgm:prSet/>
      <dgm:spPr/>
      <dgm:t>
        <a:bodyPr/>
        <a:lstStyle/>
        <a:p>
          <a:endParaRPr lang="ru-RU"/>
        </a:p>
      </dgm:t>
    </dgm:pt>
    <dgm:pt modelId="{FC6362BD-77AB-42B8-A4E5-B4449DAB56EE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участь в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урочистій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церемонії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419DD9BD-B9AF-4056-81C1-B572D0512448}" type="parTrans" cxnId="{50000E24-3A92-41A1-891C-D04A9D4675B5}">
      <dgm:prSet/>
      <dgm:spPr/>
      <dgm:t>
        <a:bodyPr/>
        <a:lstStyle/>
        <a:p>
          <a:endParaRPr lang="ru-RU"/>
        </a:p>
      </dgm:t>
    </dgm:pt>
    <dgm:pt modelId="{F77CE3AF-B68E-482E-AFB4-AA6B9DB6C413}" type="sibTrans" cxnId="{50000E24-3A92-41A1-891C-D04A9D4675B5}">
      <dgm:prSet/>
      <dgm:spPr/>
      <dgm:t>
        <a:bodyPr/>
        <a:lstStyle/>
        <a:p>
          <a:endParaRPr lang="ru-RU"/>
        </a:p>
      </dgm:t>
    </dgm:pt>
    <dgm:pt modelId="{045112E7-32B5-4074-B32B-D6F917D40B09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свідоцтво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лауреата;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FC5E19BA-A740-4A30-893F-532F4F9FCFC7}" type="parTrans" cxnId="{7D6ADB78-752D-4169-837B-09A338FA7ECF}">
      <dgm:prSet/>
      <dgm:spPr/>
      <dgm:t>
        <a:bodyPr/>
        <a:lstStyle/>
        <a:p>
          <a:endParaRPr lang="ru-RU"/>
        </a:p>
      </dgm:t>
    </dgm:pt>
    <dgm:pt modelId="{8F655325-CD3F-42DE-9055-7D699D4CD7F8}" type="sibTrans" cxnId="{7D6ADB78-752D-4169-837B-09A338FA7ECF}">
      <dgm:prSet/>
      <dgm:spPr/>
      <dgm:t>
        <a:bodyPr/>
        <a:lstStyle/>
        <a:p>
          <a:endParaRPr lang="ru-RU"/>
        </a:p>
      </dgm:t>
    </dgm:pt>
    <dgm:pt modelId="{C226B027-634E-4AAE-889B-2D69AB0300BC}">
      <dgm:prSet phldrT="[Текст]"/>
      <dgm:spPr/>
      <dgm:t>
        <a:bodyPr/>
        <a:lstStyle/>
        <a:p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статуетка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лауреата «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Молодий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вчений</a:t>
          </a:r>
          <a:r>
            <a:rPr lang="ru-RU" b="0" i="0" dirty="0" smtClean="0">
              <a:solidFill>
                <a:schemeClr val="tx1"/>
              </a:solidFill>
              <a:latin typeface="Book Antiqua" panose="02040602050305030304" pitchFamily="18" charset="0"/>
            </a:rPr>
            <a:t> року»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10427118-25A7-4E99-9561-50B45346A917}" type="parTrans" cxnId="{A8DF84F5-2C34-4C48-9776-6F056107E4E4}">
      <dgm:prSet/>
      <dgm:spPr/>
      <dgm:t>
        <a:bodyPr/>
        <a:lstStyle/>
        <a:p>
          <a:endParaRPr lang="ru-RU"/>
        </a:p>
      </dgm:t>
    </dgm:pt>
    <dgm:pt modelId="{F32F2EC8-DC36-4C57-B164-020544E25ED7}" type="sibTrans" cxnId="{A8DF84F5-2C34-4C48-9776-6F056107E4E4}">
      <dgm:prSet/>
      <dgm:spPr/>
      <dgm:t>
        <a:bodyPr/>
        <a:lstStyle/>
        <a:p>
          <a:endParaRPr lang="ru-RU"/>
        </a:p>
      </dgm:t>
    </dgm:pt>
    <dgm:pt modelId="{08BE74F1-3127-47CA-8446-25C244C60CA9}" type="pres">
      <dgm:prSet presAssocID="{1C472243-291C-44C0-9ABB-4097080C3D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784DC8-EDDA-4EFE-B56C-B62363638283}" type="pres">
      <dgm:prSet presAssocID="{648BF858-CFF9-4ABD-AA8C-8515F7CFE506}" presName="linNode" presStyleCnt="0"/>
      <dgm:spPr/>
    </dgm:pt>
    <dgm:pt modelId="{68CF8F78-BD06-4574-BA99-E986390E6CCB}" type="pres">
      <dgm:prSet presAssocID="{648BF858-CFF9-4ABD-AA8C-8515F7CFE50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BE17B-5300-4440-A561-825F89B54102}" type="pres">
      <dgm:prSet presAssocID="{648BF858-CFF9-4ABD-AA8C-8515F7CFE50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A3AE8-B39D-4E5B-9DAB-74F1EF1CEADA}" type="pres">
      <dgm:prSet presAssocID="{B03CF2A8-FC26-4BC1-ACC3-1AEDEBA455CF}" presName="spacing" presStyleCnt="0"/>
      <dgm:spPr/>
    </dgm:pt>
    <dgm:pt modelId="{DF1EAEBB-C259-4ED5-A7B2-9E60ED4E84DC}" type="pres">
      <dgm:prSet presAssocID="{4FD3D274-06D5-469B-B97B-CFC91FC2D5CA}" presName="linNode" presStyleCnt="0"/>
      <dgm:spPr/>
    </dgm:pt>
    <dgm:pt modelId="{E71697E0-3F7F-4A8B-88D6-8BA42EBD45C5}" type="pres">
      <dgm:prSet presAssocID="{4FD3D274-06D5-469B-B97B-CFC91FC2D5C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C02B0-3567-4880-96FA-C0DB62CE2DA7}" type="pres">
      <dgm:prSet presAssocID="{4FD3D274-06D5-469B-B97B-CFC91FC2D5C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78E70C-4D7F-4FFF-81D3-C174F93A99E1}" type="presOf" srcId="{1C472243-291C-44C0-9ABB-4097080C3D66}" destId="{08BE74F1-3127-47CA-8446-25C244C60CA9}" srcOrd="0" destOrd="0" presId="urn:microsoft.com/office/officeart/2005/8/layout/vList6"/>
    <dgm:cxn modelId="{A0682CB2-5A46-4C56-A713-755684F63BE3}" type="presOf" srcId="{4FD3D274-06D5-469B-B97B-CFC91FC2D5CA}" destId="{E71697E0-3F7F-4A8B-88D6-8BA42EBD45C5}" srcOrd="0" destOrd="0" presId="urn:microsoft.com/office/officeart/2005/8/layout/vList6"/>
    <dgm:cxn modelId="{F672053E-203D-44AF-96BD-1CEED6BAC1EC}" type="presOf" srcId="{C226B027-634E-4AAE-889B-2D69AB0300BC}" destId="{FE7C02B0-3567-4880-96FA-C0DB62CE2DA7}" srcOrd="0" destOrd="2" presId="urn:microsoft.com/office/officeart/2005/8/layout/vList6"/>
    <dgm:cxn modelId="{A8DF84F5-2C34-4C48-9776-6F056107E4E4}" srcId="{4FD3D274-06D5-469B-B97B-CFC91FC2D5CA}" destId="{C226B027-634E-4AAE-889B-2D69AB0300BC}" srcOrd="2" destOrd="0" parTransId="{10427118-25A7-4E99-9561-50B45346A917}" sibTransId="{F32F2EC8-DC36-4C57-B164-020544E25ED7}"/>
    <dgm:cxn modelId="{F097EE75-3F22-4AA3-B407-73FF8ABB75FF}" type="presOf" srcId="{FC6362BD-77AB-42B8-A4E5-B4449DAB56EE}" destId="{B67BE17B-5300-4440-A561-825F89B54102}" srcOrd="0" destOrd="2" presId="urn:microsoft.com/office/officeart/2005/8/layout/vList6"/>
    <dgm:cxn modelId="{648CF964-6C0E-49E9-8AC5-445F9C21AC40}" srcId="{1C472243-291C-44C0-9ABB-4097080C3D66}" destId="{648BF858-CFF9-4ABD-AA8C-8515F7CFE506}" srcOrd="0" destOrd="0" parTransId="{7FEFF9EC-9A77-429E-87A2-D8F02FA0731E}" sibTransId="{B03CF2A8-FC26-4BC1-ACC3-1AEDEBA455CF}"/>
    <dgm:cxn modelId="{7D2C4AA4-3643-49AC-9803-3C3E0BF6E6B6}" type="presOf" srcId="{3553E913-B310-48C0-9962-B87E3881EDD7}" destId="{FE7C02B0-3567-4880-96FA-C0DB62CE2DA7}" srcOrd="0" destOrd="0" presId="urn:microsoft.com/office/officeart/2005/8/layout/vList6"/>
    <dgm:cxn modelId="{7D6ADB78-752D-4169-837B-09A338FA7ECF}" srcId="{4FD3D274-06D5-469B-B97B-CFC91FC2D5CA}" destId="{045112E7-32B5-4074-B32B-D6F917D40B09}" srcOrd="1" destOrd="0" parTransId="{FC5E19BA-A740-4A30-893F-532F4F9FCFC7}" sibTransId="{8F655325-CD3F-42DE-9055-7D699D4CD7F8}"/>
    <dgm:cxn modelId="{7C144BA9-B2BD-4D7E-9CE8-0DE0A3D4D1AD}" type="presOf" srcId="{045112E7-32B5-4074-B32B-D6F917D40B09}" destId="{FE7C02B0-3567-4880-96FA-C0DB62CE2DA7}" srcOrd="0" destOrd="1" presId="urn:microsoft.com/office/officeart/2005/8/layout/vList6"/>
    <dgm:cxn modelId="{50000E24-3A92-41A1-891C-D04A9D4675B5}" srcId="{648BF858-CFF9-4ABD-AA8C-8515F7CFE506}" destId="{FC6362BD-77AB-42B8-A4E5-B4449DAB56EE}" srcOrd="2" destOrd="0" parTransId="{419DD9BD-B9AF-4056-81C1-B572D0512448}" sibTransId="{F77CE3AF-B68E-482E-AFB4-AA6B9DB6C413}"/>
    <dgm:cxn modelId="{DCC7C8D9-D678-413A-84C4-4D57207C37EA}" srcId="{4FD3D274-06D5-469B-B97B-CFC91FC2D5CA}" destId="{3553E913-B310-48C0-9962-B87E3881EDD7}" srcOrd="0" destOrd="0" parTransId="{A9E2BEB8-459F-495D-8006-38487819532C}" sibTransId="{892E789A-DA39-4771-BC67-BED91D70EAE2}"/>
    <dgm:cxn modelId="{E2A4FCD2-280B-4E29-A9D2-511D64CA34E7}" type="presOf" srcId="{648BF858-CFF9-4ABD-AA8C-8515F7CFE506}" destId="{68CF8F78-BD06-4574-BA99-E986390E6CCB}" srcOrd="0" destOrd="0" presId="urn:microsoft.com/office/officeart/2005/8/layout/vList6"/>
    <dgm:cxn modelId="{5DDD2CDF-1E57-4DDF-86F7-635E3390D3DB}" srcId="{1C472243-291C-44C0-9ABB-4097080C3D66}" destId="{4FD3D274-06D5-469B-B97B-CFC91FC2D5CA}" srcOrd="1" destOrd="0" parTransId="{5BB10ABF-CC1B-40A8-BB9E-D5F4EB8C916E}" sibTransId="{6F0DFAC8-8DE7-4364-B977-72D435F427EA}"/>
    <dgm:cxn modelId="{48AED94A-60E0-4181-AAE7-A0EA8650F481}" srcId="{648BF858-CFF9-4ABD-AA8C-8515F7CFE506}" destId="{637D13E5-E0C2-4B2E-9F51-7F48E05938A4}" srcOrd="0" destOrd="0" parTransId="{CD1DE050-F07B-4407-81B0-8AD1DE077B38}" sibTransId="{06989AEE-12B0-494A-8F97-143D9CAF5A83}"/>
    <dgm:cxn modelId="{A4BAD544-E697-48E1-AADA-2CEB56971E25}" srcId="{648BF858-CFF9-4ABD-AA8C-8515F7CFE506}" destId="{4CA0B982-6AC1-4ECE-AF02-2F7290D6F257}" srcOrd="1" destOrd="0" parTransId="{9802082F-BCA6-4FBE-8C23-BFAD98890001}" sibTransId="{DD37FCBA-0CBA-4FB8-9C75-FDD45B979073}"/>
    <dgm:cxn modelId="{3D8863B5-A49B-4E46-BC5C-8632E3F39CC6}" type="presOf" srcId="{4CA0B982-6AC1-4ECE-AF02-2F7290D6F257}" destId="{B67BE17B-5300-4440-A561-825F89B54102}" srcOrd="0" destOrd="1" presId="urn:microsoft.com/office/officeart/2005/8/layout/vList6"/>
    <dgm:cxn modelId="{EA1FBB0E-5CFD-4DD9-8856-46AABDA6BE45}" type="presOf" srcId="{637D13E5-E0C2-4B2E-9F51-7F48E05938A4}" destId="{B67BE17B-5300-4440-A561-825F89B54102}" srcOrd="0" destOrd="0" presId="urn:microsoft.com/office/officeart/2005/8/layout/vList6"/>
    <dgm:cxn modelId="{D6F75333-DDEB-4741-A485-EF2F61736E20}" type="presParOf" srcId="{08BE74F1-3127-47CA-8446-25C244C60CA9}" destId="{8D784DC8-EDDA-4EFE-B56C-B62363638283}" srcOrd="0" destOrd="0" presId="urn:microsoft.com/office/officeart/2005/8/layout/vList6"/>
    <dgm:cxn modelId="{7A81E221-A96B-4776-A25A-8889408D6E39}" type="presParOf" srcId="{8D784DC8-EDDA-4EFE-B56C-B62363638283}" destId="{68CF8F78-BD06-4574-BA99-E986390E6CCB}" srcOrd="0" destOrd="0" presId="urn:microsoft.com/office/officeart/2005/8/layout/vList6"/>
    <dgm:cxn modelId="{DD498FC5-76AC-46B4-B160-AD919CF5BFB5}" type="presParOf" srcId="{8D784DC8-EDDA-4EFE-B56C-B62363638283}" destId="{B67BE17B-5300-4440-A561-825F89B54102}" srcOrd="1" destOrd="0" presId="urn:microsoft.com/office/officeart/2005/8/layout/vList6"/>
    <dgm:cxn modelId="{1E77A16B-C7DE-44E6-9C9F-BF9498D548AE}" type="presParOf" srcId="{08BE74F1-3127-47CA-8446-25C244C60CA9}" destId="{CDFA3AE8-B39D-4E5B-9DAB-74F1EF1CEADA}" srcOrd="1" destOrd="0" presId="urn:microsoft.com/office/officeart/2005/8/layout/vList6"/>
    <dgm:cxn modelId="{FD0339EF-7550-4C09-AC15-F405DCFA4A99}" type="presParOf" srcId="{08BE74F1-3127-47CA-8446-25C244C60CA9}" destId="{DF1EAEBB-C259-4ED5-A7B2-9E60ED4E84DC}" srcOrd="2" destOrd="0" presId="urn:microsoft.com/office/officeart/2005/8/layout/vList6"/>
    <dgm:cxn modelId="{BA58B2A1-F044-4713-9730-9EB35604E6A3}" type="presParOf" srcId="{DF1EAEBB-C259-4ED5-A7B2-9E60ED4E84DC}" destId="{E71697E0-3F7F-4A8B-88D6-8BA42EBD45C5}" srcOrd="0" destOrd="0" presId="urn:microsoft.com/office/officeart/2005/8/layout/vList6"/>
    <dgm:cxn modelId="{5261645D-7314-4195-96FB-ED838FC7EEB5}" type="presParOf" srcId="{DF1EAEBB-C259-4ED5-A7B2-9E60ED4E84DC}" destId="{FE7C02B0-3567-4880-96FA-C0DB62CE2DA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6F30E6-C615-4CD1-9FCB-14F63AB3E97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05CE70F-4989-4D0F-84EC-8C7703E7581E}">
      <dgm:prSet phldrT="[Текст]" custT="1"/>
      <dgm:spPr/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переможниця</a:t>
          </a:r>
          <a:r>
            <a:rPr lang="ru-RU" sz="1700" dirty="0" smtClean="0">
              <a:solidFill>
                <a:schemeClr val="tx1"/>
              </a:solidFill>
              <a:latin typeface="Book Antiqua" panose="02040602050305030304" pitchFamily="18" charset="0"/>
            </a:rPr>
            <a:t> у </a:t>
          </a:r>
          <a:r>
            <a:rPr lang="ru-RU" sz="17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номінації</a:t>
          </a:r>
          <a:r>
            <a:rPr lang="ru-RU" sz="17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700" dirty="0" smtClean="0">
              <a:solidFill>
                <a:schemeClr val="tx1"/>
              </a:solidFill>
              <a:latin typeface="Book Antiqua" panose="02040602050305030304" pitchFamily="18" charset="0"/>
            </a:rPr>
            <a:t>"</a:t>
          </a:r>
          <a:r>
            <a:rPr lang="ru-RU" sz="17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Аспірант</a:t>
          </a:r>
          <a:r>
            <a:rPr lang="ru-RU" sz="1700" dirty="0" smtClean="0">
              <a:solidFill>
                <a:schemeClr val="tx1"/>
              </a:solidFill>
              <a:latin typeface="Book Antiqua" panose="02040602050305030304" pitchFamily="18" charset="0"/>
            </a:rPr>
            <a:t> року в </a:t>
          </a:r>
          <a:r>
            <a:rPr lang="ru-RU" sz="17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галузі</a:t>
          </a:r>
          <a:r>
            <a:rPr lang="ru-RU" sz="17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17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суспільних</a:t>
          </a:r>
          <a:r>
            <a:rPr lang="ru-RU" sz="1700" dirty="0" smtClean="0">
              <a:solidFill>
                <a:schemeClr val="tx1"/>
              </a:solidFill>
              <a:latin typeface="Book Antiqua" panose="02040602050305030304" pitchFamily="18" charset="0"/>
            </a:rPr>
            <a:t> і </a:t>
          </a:r>
          <a:r>
            <a:rPr lang="ru-RU" sz="17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гуманітарних</a:t>
          </a:r>
          <a:r>
            <a:rPr lang="ru-RU" sz="1700" dirty="0" smtClean="0">
              <a:solidFill>
                <a:schemeClr val="tx1"/>
              </a:solidFill>
              <a:latin typeface="Book Antiqua" panose="02040602050305030304" pitchFamily="18" charset="0"/>
            </a:rPr>
            <a:t> наук"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7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щорічного</a:t>
          </a:r>
          <a:r>
            <a:rPr lang="ru-RU" sz="1700" dirty="0" smtClean="0">
              <a:solidFill>
                <a:schemeClr val="tx1"/>
              </a:solidFill>
              <a:latin typeface="Book Antiqua" panose="02040602050305030304" pitchFamily="18" charset="0"/>
            </a:rPr>
            <a:t> конкурсу РМУ МОН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700" dirty="0" smtClean="0">
              <a:solidFill>
                <a:schemeClr val="tx1"/>
              </a:solidFill>
              <a:latin typeface="Book Antiqua" panose="02040602050305030304" pitchFamily="18" charset="0"/>
            </a:rPr>
            <a:t>«</a:t>
          </a:r>
          <a:r>
            <a:rPr lang="ru-RU" sz="17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Молодий</a:t>
          </a:r>
          <a:r>
            <a:rPr lang="ru-RU" sz="17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17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вчений</a:t>
          </a:r>
          <a:r>
            <a:rPr lang="ru-RU" sz="1700" dirty="0" smtClean="0">
              <a:solidFill>
                <a:schemeClr val="tx1"/>
              </a:solidFill>
              <a:latin typeface="Book Antiqua" panose="02040602050305030304" pitchFamily="18" charset="0"/>
            </a:rPr>
            <a:t> року»</a:t>
          </a:r>
          <a:endParaRPr lang="ru-RU" sz="1700" dirty="0">
            <a:solidFill>
              <a:schemeClr val="tx1"/>
            </a:solidFill>
          </a:endParaRPr>
        </a:p>
      </dgm:t>
    </dgm:pt>
    <dgm:pt modelId="{0A739C0A-44B8-4CA8-9EE3-332ACD36A6A7}" type="parTrans" cxnId="{074079F1-EE3D-44B8-B209-BD0E6CC09683}">
      <dgm:prSet/>
      <dgm:spPr/>
      <dgm:t>
        <a:bodyPr/>
        <a:lstStyle/>
        <a:p>
          <a:endParaRPr lang="ru-RU"/>
        </a:p>
      </dgm:t>
    </dgm:pt>
    <dgm:pt modelId="{753DEDFC-C004-4EF9-8C65-F42EEECFCD10}" type="sibTrans" cxnId="{074079F1-EE3D-44B8-B209-BD0E6CC09683}">
      <dgm:prSet/>
      <dgm:spPr/>
      <dgm:t>
        <a:bodyPr/>
        <a:lstStyle/>
        <a:p>
          <a:endParaRPr lang="ru-RU"/>
        </a:p>
      </dgm:t>
    </dgm:pt>
    <dgm:pt modelId="{D5C19F7E-4717-4721-BA6B-19E913AA11A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700" dirty="0" smtClean="0">
              <a:solidFill>
                <a:schemeClr val="tx1"/>
              </a:solidFill>
              <a:latin typeface="Book Antiqua" panose="02040602050305030304" pitchFamily="18" charset="0"/>
            </a:rPr>
            <a:t>доктор філософії в галузі соціальної роботи, старший викладач кафедри соціальної освіти та соціальної роботи Соціально-правового факультету Національного педагогічного університету імені М.П. Драгоманова</a:t>
          </a:r>
          <a:endParaRPr lang="ru-RU" sz="1700" dirty="0">
            <a:solidFill>
              <a:schemeClr val="tx1"/>
            </a:solidFill>
          </a:endParaRPr>
        </a:p>
      </dgm:t>
    </dgm:pt>
    <dgm:pt modelId="{0FF1ED39-1747-4065-AEED-546DF9FF3416}" type="parTrans" cxnId="{408D7452-1DE8-439D-B77B-696E9331A163}">
      <dgm:prSet/>
      <dgm:spPr/>
      <dgm:t>
        <a:bodyPr/>
        <a:lstStyle/>
        <a:p>
          <a:endParaRPr lang="ru-RU"/>
        </a:p>
      </dgm:t>
    </dgm:pt>
    <dgm:pt modelId="{21400AD2-E756-4C36-94D7-C824D6DC0B40}" type="sibTrans" cxnId="{408D7452-1DE8-439D-B77B-696E9331A163}">
      <dgm:prSet/>
      <dgm:spPr/>
      <dgm:t>
        <a:bodyPr/>
        <a:lstStyle/>
        <a:p>
          <a:endParaRPr lang="ru-RU"/>
        </a:p>
      </dgm:t>
    </dgm:pt>
    <dgm:pt modelId="{66E0A979-2A82-4693-9D61-7B8D6B87073F}" type="pres">
      <dgm:prSet presAssocID="{4D6F30E6-C615-4CD1-9FCB-14F63AB3E9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CB0E0B-A343-4358-8D4F-0BCBF716C715}" type="pres">
      <dgm:prSet presAssocID="{B05CE70F-4989-4D0F-84EC-8C7703E7581E}" presName="node" presStyleLbl="node1" presStyleIdx="0" presStyleCnt="2" custScaleX="87324" custScaleY="60873" custLinFactNeighborX="-2403" custLinFactNeighborY="-2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9024E-252E-488C-90D8-7B7A24AA251F}" type="pres">
      <dgm:prSet presAssocID="{753DEDFC-C004-4EF9-8C65-F42EEECFCD10}" presName="sibTrans" presStyleCnt="0"/>
      <dgm:spPr/>
    </dgm:pt>
    <dgm:pt modelId="{8BC7E3C3-771A-4970-8481-C5A1F0C94CAA}" type="pres">
      <dgm:prSet presAssocID="{D5C19F7E-4717-4721-BA6B-19E913AA11A4}" presName="node" presStyleLbl="node1" presStyleIdx="1" presStyleCnt="2" custScaleX="87323" custScaleY="60873" custLinFactNeighborX="-2217" custLinFactNeighborY="-4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B15A35-DD68-42E5-9921-ACA510923A8B}" type="presOf" srcId="{4D6F30E6-C615-4CD1-9FCB-14F63AB3E97D}" destId="{66E0A979-2A82-4693-9D61-7B8D6B87073F}" srcOrd="0" destOrd="0" presId="urn:microsoft.com/office/officeart/2005/8/layout/default"/>
    <dgm:cxn modelId="{408D7452-1DE8-439D-B77B-696E9331A163}" srcId="{4D6F30E6-C615-4CD1-9FCB-14F63AB3E97D}" destId="{D5C19F7E-4717-4721-BA6B-19E913AA11A4}" srcOrd="1" destOrd="0" parTransId="{0FF1ED39-1747-4065-AEED-546DF9FF3416}" sibTransId="{21400AD2-E756-4C36-94D7-C824D6DC0B40}"/>
    <dgm:cxn modelId="{739E91EF-4FBA-4AF7-922B-7343E82BA918}" type="presOf" srcId="{B05CE70F-4989-4D0F-84EC-8C7703E7581E}" destId="{45CB0E0B-A343-4358-8D4F-0BCBF716C715}" srcOrd="0" destOrd="0" presId="urn:microsoft.com/office/officeart/2005/8/layout/default"/>
    <dgm:cxn modelId="{074079F1-EE3D-44B8-B209-BD0E6CC09683}" srcId="{4D6F30E6-C615-4CD1-9FCB-14F63AB3E97D}" destId="{B05CE70F-4989-4D0F-84EC-8C7703E7581E}" srcOrd="0" destOrd="0" parTransId="{0A739C0A-44B8-4CA8-9EE3-332ACD36A6A7}" sibTransId="{753DEDFC-C004-4EF9-8C65-F42EEECFCD10}"/>
    <dgm:cxn modelId="{8FA9A5ED-B381-472B-BE77-17EAE643D5FA}" type="presOf" srcId="{D5C19F7E-4717-4721-BA6B-19E913AA11A4}" destId="{8BC7E3C3-771A-4970-8481-C5A1F0C94CAA}" srcOrd="0" destOrd="0" presId="urn:microsoft.com/office/officeart/2005/8/layout/default"/>
    <dgm:cxn modelId="{B0AC8224-04E6-4F92-8DB7-FB0FCF55D461}" type="presParOf" srcId="{66E0A979-2A82-4693-9D61-7B8D6B87073F}" destId="{45CB0E0B-A343-4358-8D4F-0BCBF716C715}" srcOrd="0" destOrd="0" presId="urn:microsoft.com/office/officeart/2005/8/layout/default"/>
    <dgm:cxn modelId="{B8CCF04C-B0FD-49FF-9520-B80FF2A3C493}" type="presParOf" srcId="{66E0A979-2A82-4693-9D61-7B8D6B87073F}" destId="{2549024E-252E-488C-90D8-7B7A24AA251F}" srcOrd="1" destOrd="0" presId="urn:microsoft.com/office/officeart/2005/8/layout/default"/>
    <dgm:cxn modelId="{F060A958-D7C6-4C5A-A4FB-FB4581D0F3AD}" type="presParOf" srcId="{66E0A979-2A82-4693-9D61-7B8D6B87073F}" destId="{8BC7E3C3-771A-4970-8481-C5A1F0C94CA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4C90DB-09C5-455D-BA33-242D0BE5C1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1D7FFB4-B8D4-40E4-8703-4E367C1EE242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Book Antiqua" panose="02040602050305030304" pitchFamily="18" charset="0"/>
            </a:rPr>
            <a:t>Подання заявки через електронну форму</a:t>
          </a:r>
          <a:endParaRPr lang="ru-RU" sz="20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47FFBB53-9AD3-4EEB-AF29-49432EE77128}" type="parTrans" cxnId="{C561777A-6D66-48C4-8484-08554E0282E9}">
      <dgm:prSet/>
      <dgm:spPr/>
      <dgm:t>
        <a:bodyPr/>
        <a:lstStyle/>
        <a:p>
          <a:endParaRPr lang="ru-RU" sz="2000"/>
        </a:p>
      </dgm:t>
    </dgm:pt>
    <dgm:pt modelId="{E2766673-37B0-4F70-88AC-2FDB07BC7AA1}" type="sibTrans" cxnId="{C561777A-6D66-48C4-8484-08554E0282E9}">
      <dgm:prSet/>
      <dgm:spPr/>
      <dgm:t>
        <a:bodyPr/>
        <a:lstStyle/>
        <a:p>
          <a:endParaRPr lang="ru-RU" sz="2000"/>
        </a:p>
      </dgm:t>
    </dgm:pt>
    <dgm:pt modelId="{71A15F96-0E81-4081-9402-A6B2BB8FB523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Book Antiqua" panose="02040602050305030304" pitchFamily="18" charset="0"/>
            </a:rPr>
            <a:t>Прийом заявки та її реєстрація</a:t>
          </a:r>
          <a:endParaRPr lang="ru-RU" sz="20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1DFFBFCC-6521-49FA-9E23-B9C6FB07BDC0}" type="parTrans" cxnId="{6B0ACC44-5AD5-47E5-9FDB-7F099DD0965F}">
      <dgm:prSet/>
      <dgm:spPr/>
      <dgm:t>
        <a:bodyPr/>
        <a:lstStyle/>
        <a:p>
          <a:endParaRPr lang="ru-RU" sz="2000"/>
        </a:p>
      </dgm:t>
    </dgm:pt>
    <dgm:pt modelId="{34900E75-BABD-429B-AD6C-1E7F8FB129ED}" type="sibTrans" cxnId="{6B0ACC44-5AD5-47E5-9FDB-7F099DD0965F}">
      <dgm:prSet/>
      <dgm:spPr/>
      <dgm:t>
        <a:bodyPr/>
        <a:lstStyle/>
        <a:p>
          <a:endParaRPr lang="ru-RU" sz="2000"/>
        </a:p>
      </dgm:t>
    </dgm:pt>
    <dgm:pt modelId="{435F2CCB-7C95-46EA-AC95-3FEB55BD47A3}">
      <dgm:prSet phldrT="[Текст]" custT="1"/>
      <dgm:spPr/>
      <dgm:t>
        <a:bodyPr/>
        <a:lstStyle/>
        <a:p>
          <a:r>
            <a:rPr lang="ru-RU" sz="2000" b="0" i="0" u="none" dirty="0" smtClean="0">
              <a:solidFill>
                <a:schemeClr val="tx1"/>
              </a:solidFill>
              <a:latin typeface="Book Antiqua" panose="02040602050305030304" pitchFamily="18" charset="0"/>
            </a:rPr>
            <a:t>Робота </a:t>
          </a:r>
          <a:r>
            <a:rPr lang="ru-RU" sz="2000" b="0" i="0" u="none" dirty="0" err="1" smtClean="0">
              <a:solidFill>
                <a:schemeClr val="tx1"/>
              </a:solidFill>
              <a:latin typeface="Book Antiqua" panose="02040602050305030304" pitchFamily="18" charset="0"/>
            </a:rPr>
            <a:t>конкурсної</a:t>
          </a:r>
          <a:r>
            <a:rPr lang="ru-RU" sz="2000" b="0" i="0" u="none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000" b="0" i="0" u="none" dirty="0" err="1" smtClean="0">
              <a:solidFill>
                <a:schemeClr val="tx1"/>
              </a:solidFill>
              <a:latin typeface="Book Antiqua" panose="02040602050305030304" pitchFamily="18" charset="0"/>
            </a:rPr>
            <a:t>комісії</a:t>
          </a:r>
          <a:r>
            <a:rPr lang="ru-RU" sz="2000" b="0" i="0" u="none" dirty="0" smtClean="0">
              <a:solidFill>
                <a:schemeClr val="tx1"/>
              </a:solidFill>
              <a:latin typeface="Book Antiqua" panose="02040602050305030304" pitchFamily="18" charset="0"/>
            </a:rPr>
            <a:t> з числа </a:t>
          </a:r>
          <a:r>
            <a:rPr lang="ru-RU" sz="2000" b="0" i="0" u="none" dirty="0" err="1" smtClean="0">
              <a:solidFill>
                <a:schemeClr val="tx1"/>
              </a:solidFill>
              <a:latin typeface="Book Antiqua" panose="02040602050305030304" pitchFamily="18" charset="0"/>
            </a:rPr>
            <a:t>експертів</a:t>
          </a:r>
          <a:r>
            <a:rPr lang="ru-RU" sz="2000" b="0" i="0" u="none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000" b="0" i="0" u="none" dirty="0" err="1" smtClean="0">
              <a:solidFill>
                <a:schemeClr val="tx1"/>
              </a:solidFill>
              <a:latin typeface="Book Antiqua" panose="02040602050305030304" pitchFamily="18" charset="0"/>
            </a:rPr>
            <a:t>галузі</a:t>
          </a:r>
          <a:endParaRPr lang="ru-RU" sz="20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4E2E3E7C-04DF-4653-BE3D-6D97E391C10E}" type="parTrans" cxnId="{381211F5-F6CB-40AE-9BBD-E6E7BBCFDF0B}">
      <dgm:prSet/>
      <dgm:spPr/>
      <dgm:t>
        <a:bodyPr/>
        <a:lstStyle/>
        <a:p>
          <a:endParaRPr lang="ru-RU" sz="2000"/>
        </a:p>
      </dgm:t>
    </dgm:pt>
    <dgm:pt modelId="{C6B671C9-BE8A-4FF3-B046-DC81B30AE5DF}" type="sibTrans" cxnId="{381211F5-F6CB-40AE-9BBD-E6E7BBCFDF0B}">
      <dgm:prSet/>
      <dgm:spPr/>
      <dgm:t>
        <a:bodyPr/>
        <a:lstStyle/>
        <a:p>
          <a:endParaRPr lang="ru-RU" sz="2000"/>
        </a:p>
      </dgm:t>
    </dgm:pt>
    <dgm:pt modelId="{E0C82F55-AB52-4C52-86CB-DD1FA8C4939B}" type="pres">
      <dgm:prSet presAssocID="{894C90DB-09C5-455D-BA33-242D0BE5C1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40426C7-29E8-4F73-A138-8C11B37776FF}" type="pres">
      <dgm:prSet presAssocID="{894C90DB-09C5-455D-BA33-242D0BE5C147}" presName="Name1" presStyleCnt="0"/>
      <dgm:spPr/>
    </dgm:pt>
    <dgm:pt modelId="{91D2E003-401D-454D-8CCA-DD7DB15D2E76}" type="pres">
      <dgm:prSet presAssocID="{894C90DB-09C5-455D-BA33-242D0BE5C147}" presName="cycle" presStyleCnt="0"/>
      <dgm:spPr/>
    </dgm:pt>
    <dgm:pt modelId="{6AD9C7CA-81ED-4385-9F2F-692A66788EFD}" type="pres">
      <dgm:prSet presAssocID="{894C90DB-09C5-455D-BA33-242D0BE5C147}" presName="srcNode" presStyleLbl="node1" presStyleIdx="0" presStyleCnt="3"/>
      <dgm:spPr/>
    </dgm:pt>
    <dgm:pt modelId="{82C4D0E2-B54B-4AC8-903D-FCCD67247430}" type="pres">
      <dgm:prSet presAssocID="{894C90DB-09C5-455D-BA33-242D0BE5C147}" presName="conn" presStyleLbl="parChTrans1D2" presStyleIdx="0" presStyleCnt="1"/>
      <dgm:spPr/>
      <dgm:t>
        <a:bodyPr/>
        <a:lstStyle/>
        <a:p>
          <a:endParaRPr lang="ru-RU"/>
        </a:p>
      </dgm:t>
    </dgm:pt>
    <dgm:pt modelId="{89AF288C-13FE-4785-AF8F-91A572237F99}" type="pres">
      <dgm:prSet presAssocID="{894C90DB-09C5-455D-BA33-242D0BE5C147}" presName="extraNode" presStyleLbl="node1" presStyleIdx="0" presStyleCnt="3"/>
      <dgm:spPr/>
    </dgm:pt>
    <dgm:pt modelId="{FF20DABE-23B2-4CB1-AF79-493BEFFCBBD2}" type="pres">
      <dgm:prSet presAssocID="{894C90DB-09C5-455D-BA33-242D0BE5C147}" presName="dstNode" presStyleLbl="node1" presStyleIdx="0" presStyleCnt="3"/>
      <dgm:spPr/>
    </dgm:pt>
    <dgm:pt modelId="{F808E130-6FDD-4830-B203-38D40A85A73B}" type="pres">
      <dgm:prSet presAssocID="{31D7FFB4-B8D4-40E4-8703-4E367C1EE24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B1F95-BB9B-4F78-8BC6-EDD0A884F3EC}" type="pres">
      <dgm:prSet presAssocID="{31D7FFB4-B8D4-40E4-8703-4E367C1EE242}" presName="accent_1" presStyleCnt="0"/>
      <dgm:spPr/>
    </dgm:pt>
    <dgm:pt modelId="{D0BA1C63-6EA0-4D91-B8EB-5F598C9DC877}" type="pres">
      <dgm:prSet presAssocID="{31D7FFB4-B8D4-40E4-8703-4E367C1EE242}" presName="accentRepeatNode" presStyleLbl="solidFgAcc1" presStyleIdx="0" presStyleCnt="3"/>
      <dgm:spPr/>
    </dgm:pt>
    <dgm:pt modelId="{1BDB9237-61EE-4058-BAE2-EE641D613E05}" type="pres">
      <dgm:prSet presAssocID="{71A15F96-0E81-4081-9402-A6B2BB8FB52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2793F-DF5A-498D-A22C-DF59C698DD5A}" type="pres">
      <dgm:prSet presAssocID="{71A15F96-0E81-4081-9402-A6B2BB8FB523}" presName="accent_2" presStyleCnt="0"/>
      <dgm:spPr/>
    </dgm:pt>
    <dgm:pt modelId="{67EFAF3F-AAC1-4870-8DEE-43E5B4FEDE2F}" type="pres">
      <dgm:prSet presAssocID="{71A15F96-0E81-4081-9402-A6B2BB8FB523}" presName="accentRepeatNode" presStyleLbl="solidFgAcc1" presStyleIdx="1" presStyleCnt="3"/>
      <dgm:spPr/>
    </dgm:pt>
    <dgm:pt modelId="{FCD0F637-6248-464D-AF75-D8EC43A68D9D}" type="pres">
      <dgm:prSet presAssocID="{435F2CCB-7C95-46EA-AC95-3FEB55BD47A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34A2A-6C80-44FF-87A0-6657E48D1C28}" type="pres">
      <dgm:prSet presAssocID="{435F2CCB-7C95-46EA-AC95-3FEB55BD47A3}" presName="accent_3" presStyleCnt="0"/>
      <dgm:spPr/>
    </dgm:pt>
    <dgm:pt modelId="{FCEADA99-1408-4069-B81F-6EEC4FA45512}" type="pres">
      <dgm:prSet presAssocID="{435F2CCB-7C95-46EA-AC95-3FEB55BD47A3}" presName="accentRepeatNode" presStyleLbl="solidFgAcc1" presStyleIdx="2" presStyleCnt="3"/>
      <dgm:spPr/>
    </dgm:pt>
  </dgm:ptLst>
  <dgm:cxnLst>
    <dgm:cxn modelId="{4C9CE1C9-E92E-4308-AC02-9FEF18DCE23C}" type="presOf" srcId="{435F2CCB-7C95-46EA-AC95-3FEB55BD47A3}" destId="{FCD0F637-6248-464D-AF75-D8EC43A68D9D}" srcOrd="0" destOrd="0" presId="urn:microsoft.com/office/officeart/2008/layout/VerticalCurvedList"/>
    <dgm:cxn modelId="{C561777A-6D66-48C4-8484-08554E0282E9}" srcId="{894C90DB-09C5-455D-BA33-242D0BE5C147}" destId="{31D7FFB4-B8D4-40E4-8703-4E367C1EE242}" srcOrd="0" destOrd="0" parTransId="{47FFBB53-9AD3-4EEB-AF29-49432EE77128}" sibTransId="{E2766673-37B0-4F70-88AC-2FDB07BC7AA1}"/>
    <dgm:cxn modelId="{0DB9380C-D130-4A92-94B2-EA0CF3A3ACB9}" type="presOf" srcId="{894C90DB-09C5-455D-BA33-242D0BE5C147}" destId="{E0C82F55-AB52-4C52-86CB-DD1FA8C4939B}" srcOrd="0" destOrd="0" presId="urn:microsoft.com/office/officeart/2008/layout/VerticalCurvedList"/>
    <dgm:cxn modelId="{E331CB2D-3CE0-4D35-A13A-CD758D353F4F}" type="presOf" srcId="{31D7FFB4-B8D4-40E4-8703-4E367C1EE242}" destId="{F808E130-6FDD-4830-B203-38D40A85A73B}" srcOrd="0" destOrd="0" presId="urn:microsoft.com/office/officeart/2008/layout/VerticalCurvedList"/>
    <dgm:cxn modelId="{AFDAC037-2E78-4FF7-A989-ACC97A56E016}" type="presOf" srcId="{71A15F96-0E81-4081-9402-A6B2BB8FB523}" destId="{1BDB9237-61EE-4058-BAE2-EE641D613E05}" srcOrd="0" destOrd="0" presId="urn:microsoft.com/office/officeart/2008/layout/VerticalCurvedList"/>
    <dgm:cxn modelId="{6B0ACC44-5AD5-47E5-9FDB-7F099DD0965F}" srcId="{894C90DB-09C5-455D-BA33-242D0BE5C147}" destId="{71A15F96-0E81-4081-9402-A6B2BB8FB523}" srcOrd="1" destOrd="0" parTransId="{1DFFBFCC-6521-49FA-9E23-B9C6FB07BDC0}" sibTransId="{34900E75-BABD-429B-AD6C-1E7F8FB129ED}"/>
    <dgm:cxn modelId="{381211F5-F6CB-40AE-9BBD-E6E7BBCFDF0B}" srcId="{894C90DB-09C5-455D-BA33-242D0BE5C147}" destId="{435F2CCB-7C95-46EA-AC95-3FEB55BD47A3}" srcOrd="2" destOrd="0" parTransId="{4E2E3E7C-04DF-4653-BE3D-6D97E391C10E}" sibTransId="{C6B671C9-BE8A-4FF3-B046-DC81B30AE5DF}"/>
    <dgm:cxn modelId="{558A5BC5-B0F5-4C7E-91C8-69956E9CDE61}" type="presOf" srcId="{E2766673-37B0-4F70-88AC-2FDB07BC7AA1}" destId="{82C4D0E2-B54B-4AC8-903D-FCCD67247430}" srcOrd="0" destOrd="0" presId="urn:microsoft.com/office/officeart/2008/layout/VerticalCurvedList"/>
    <dgm:cxn modelId="{8B9EE4AC-566D-4EDA-A9B0-2EED069C9DB1}" type="presParOf" srcId="{E0C82F55-AB52-4C52-86CB-DD1FA8C4939B}" destId="{E40426C7-29E8-4F73-A138-8C11B37776FF}" srcOrd="0" destOrd="0" presId="urn:microsoft.com/office/officeart/2008/layout/VerticalCurvedList"/>
    <dgm:cxn modelId="{1FE58140-425D-433A-834C-0D7AF9F23835}" type="presParOf" srcId="{E40426C7-29E8-4F73-A138-8C11B37776FF}" destId="{91D2E003-401D-454D-8CCA-DD7DB15D2E76}" srcOrd="0" destOrd="0" presId="urn:microsoft.com/office/officeart/2008/layout/VerticalCurvedList"/>
    <dgm:cxn modelId="{AF4BE6EF-3884-4608-BB54-B6F43C02ECA1}" type="presParOf" srcId="{91D2E003-401D-454D-8CCA-DD7DB15D2E76}" destId="{6AD9C7CA-81ED-4385-9F2F-692A66788EFD}" srcOrd="0" destOrd="0" presId="urn:microsoft.com/office/officeart/2008/layout/VerticalCurvedList"/>
    <dgm:cxn modelId="{AA870F92-A99B-4D37-B65E-889CAFA708EF}" type="presParOf" srcId="{91D2E003-401D-454D-8CCA-DD7DB15D2E76}" destId="{82C4D0E2-B54B-4AC8-903D-FCCD67247430}" srcOrd="1" destOrd="0" presId="urn:microsoft.com/office/officeart/2008/layout/VerticalCurvedList"/>
    <dgm:cxn modelId="{9C87BE86-D0D1-423F-BA77-7540222C5DD4}" type="presParOf" srcId="{91D2E003-401D-454D-8CCA-DD7DB15D2E76}" destId="{89AF288C-13FE-4785-AF8F-91A572237F99}" srcOrd="2" destOrd="0" presId="urn:microsoft.com/office/officeart/2008/layout/VerticalCurvedList"/>
    <dgm:cxn modelId="{E6F3DFFC-3E94-466E-8E65-E7567E2835AA}" type="presParOf" srcId="{91D2E003-401D-454D-8CCA-DD7DB15D2E76}" destId="{FF20DABE-23B2-4CB1-AF79-493BEFFCBBD2}" srcOrd="3" destOrd="0" presId="urn:microsoft.com/office/officeart/2008/layout/VerticalCurvedList"/>
    <dgm:cxn modelId="{092367F3-F28C-4F16-B008-2D68E77A612F}" type="presParOf" srcId="{E40426C7-29E8-4F73-A138-8C11B37776FF}" destId="{F808E130-6FDD-4830-B203-38D40A85A73B}" srcOrd="1" destOrd="0" presId="urn:microsoft.com/office/officeart/2008/layout/VerticalCurvedList"/>
    <dgm:cxn modelId="{AEA90817-2381-46DF-BC90-CEE5C42FDD72}" type="presParOf" srcId="{E40426C7-29E8-4F73-A138-8C11B37776FF}" destId="{C01B1F95-BB9B-4F78-8BC6-EDD0A884F3EC}" srcOrd="2" destOrd="0" presId="urn:microsoft.com/office/officeart/2008/layout/VerticalCurvedList"/>
    <dgm:cxn modelId="{1E71CD4A-FCD0-4CC5-808D-E02A7B79D674}" type="presParOf" srcId="{C01B1F95-BB9B-4F78-8BC6-EDD0A884F3EC}" destId="{D0BA1C63-6EA0-4D91-B8EB-5F598C9DC877}" srcOrd="0" destOrd="0" presId="urn:microsoft.com/office/officeart/2008/layout/VerticalCurvedList"/>
    <dgm:cxn modelId="{F7B2A77B-F979-4CA1-97A0-3AD390D22357}" type="presParOf" srcId="{E40426C7-29E8-4F73-A138-8C11B37776FF}" destId="{1BDB9237-61EE-4058-BAE2-EE641D613E05}" srcOrd="3" destOrd="0" presId="urn:microsoft.com/office/officeart/2008/layout/VerticalCurvedList"/>
    <dgm:cxn modelId="{A9595525-5E6C-4C31-8A4D-06BFDD353369}" type="presParOf" srcId="{E40426C7-29E8-4F73-A138-8C11B37776FF}" destId="{2E22793F-DF5A-498D-A22C-DF59C698DD5A}" srcOrd="4" destOrd="0" presId="urn:microsoft.com/office/officeart/2008/layout/VerticalCurvedList"/>
    <dgm:cxn modelId="{BC4773C4-EA13-4653-9E68-3D8D9B38D2F4}" type="presParOf" srcId="{2E22793F-DF5A-498D-A22C-DF59C698DD5A}" destId="{67EFAF3F-AAC1-4870-8DEE-43E5B4FEDE2F}" srcOrd="0" destOrd="0" presId="urn:microsoft.com/office/officeart/2008/layout/VerticalCurvedList"/>
    <dgm:cxn modelId="{6A602957-2408-4FD8-9A80-89104D767957}" type="presParOf" srcId="{E40426C7-29E8-4F73-A138-8C11B37776FF}" destId="{FCD0F637-6248-464D-AF75-D8EC43A68D9D}" srcOrd="5" destOrd="0" presId="urn:microsoft.com/office/officeart/2008/layout/VerticalCurvedList"/>
    <dgm:cxn modelId="{3E471681-77C7-4FB5-87DF-2F890BE79AEF}" type="presParOf" srcId="{E40426C7-29E8-4F73-A138-8C11B37776FF}" destId="{94834A2A-6C80-44FF-87A0-6657E48D1C28}" srcOrd="6" destOrd="0" presId="urn:microsoft.com/office/officeart/2008/layout/VerticalCurvedList"/>
    <dgm:cxn modelId="{87D6AA24-4D42-4965-9928-CAB7D99AE236}" type="presParOf" srcId="{94834A2A-6C80-44FF-87A0-6657E48D1C28}" destId="{FCEADA99-1408-4069-B81F-6EEC4FA455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F2D61-F873-4C71-8208-832FBCD21372}">
      <dsp:nvSpPr>
        <dsp:cNvPr id="0" name=""/>
        <dsp:cNvSpPr/>
      </dsp:nvSpPr>
      <dsp:spPr>
        <a:xfrm rot="5400000">
          <a:off x="-113891" y="118272"/>
          <a:ext cx="759273" cy="531491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1.</a:t>
          </a:r>
          <a:endParaRPr lang="ru-RU" sz="14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 rot="-5400000">
        <a:off x="1" y="270127"/>
        <a:ext cx="531491" cy="227782"/>
      </dsp:txXfrm>
    </dsp:sp>
    <dsp:sp modelId="{2C81ACD5-7AE3-420B-A9FA-09B8BE3D67AE}">
      <dsp:nvSpPr>
        <dsp:cNvPr id="0" name=""/>
        <dsp:cNvSpPr/>
      </dsp:nvSpPr>
      <dsp:spPr>
        <a:xfrm rot="5400000">
          <a:off x="2814455" y="-2278582"/>
          <a:ext cx="493527" cy="5059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/>
            <a:t>відзначення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молодих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вчених</a:t>
          </a:r>
          <a:r>
            <a:rPr lang="ru-RU" sz="1300" kern="1200" dirty="0" smtClean="0"/>
            <a:t> за </a:t>
          </a:r>
          <a:r>
            <a:rPr lang="ru-RU" sz="1300" kern="1200" dirty="0" err="1" smtClean="0"/>
            <a:t>внесок</a:t>
          </a:r>
          <a:r>
            <a:rPr lang="ru-RU" sz="1300" kern="1200" dirty="0" smtClean="0"/>
            <a:t> у </a:t>
          </a:r>
          <a:r>
            <a:rPr lang="ru-RU" sz="1300" kern="1200" dirty="0" err="1" smtClean="0"/>
            <a:t>розвиток</a:t>
          </a:r>
          <a:r>
            <a:rPr lang="ru-RU" sz="1300" kern="1200" dirty="0" smtClean="0"/>
            <a:t> науки;</a:t>
          </a:r>
          <a:endParaRPr lang="ru-RU" sz="1300" kern="1200" dirty="0"/>
        </a:p>
      </dsp:txBody>
      <dsp:txXfrm rot="-5400000">
        <a:off x="531491" y="28474"/>
        <a:ext cx="5035363" cy="445343"/>
      </dsp:txXfrm>
    </dsp:sp>
    <dsp:sp modelId="{10142E98-8258-4350-8AD4-978C8FD1A9F7}">
      <dsp:nvSpPr>
        <dsp:cNvPr id="0" name=""/>
        <dsp:cNvSpPr/>
      </dsp:nvSpPr>
      <dsp:spPr>
        <a:xfrm rot="5400000">
          <a:off x="-113891" y="777465"/>
          <a:ext cx="759273" cy="531491"/>
        </a:xfrm>
        <a:prstGeom prst="chevron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2.</a:t>
          </a:r>
          <a:endParaRPr lang="ru-RU" sz="14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 rot="-5400000">
        <a:off x="1" y="929320"/>
        <a:ext cx="531491" cy="227782"/>
      </dsp:txXfrm>
    </dsp:sp>
    <dsp:sp modelId="{AAE0C2DE-9F27-4160-89F6-11BF11485C0B}">
      <dsp:nvSpPr>
        <dsp:cNvPr id="0" name=""/>
        <dsp:cNvSpPr/>
      </dsp:nvSpPr>
      <dsp:spPr>
        <a:xfrm rot="5400000">
          <a:off x="2814455" y="-1619389"/>
          <a:ext cx="493527" cy="5059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/>
            <a:t>відзначення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молодих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вчених</a:t>
          </a:r>
          <a:r>
            <a:rPr lang="ru-RU" sz="1300" kern="1200" dirty="0" smtClean="0"/>
            <a:t> за </a:t>
          </a:r>
          <a:r>
            <a:rPr lang="ru-RU" sz="1300" kern="1200" dirty="0" err="1" smtClean="0"/>
            <a:t>внесок</a:t>
          </a:r>
          <a:r>
            <a:rPr lang="ru-RU" sz="1300" kern="1200" dirty="0" smtClean="0"/>
            <a:t> у </a:t>
          </a:r>
          <a:r>
            <a:rPr lang="ru-RU" sz="1300" kern="1200" dirty="0" err="1" smtClean="0"/>
            <a:t>промоцію</a:t>
          </a:r>
          <a:r>
            <a:rPr lang="ru-RU" sz="1300" kern="1200" dirty="0" smtClean="0"/>
            <a:t> науки;</a:t>
          </a:r>
          <a:endParaRPr lang="ru-RU" sz="1300" kern="1200" dirty="0"/>
        </a:p>
      </dsp:txBody>
      <dsp:txXfrm rot="-5400000">
        <a:off x="531491" y="687667"/>
        <a:ext cx="5035363" cy="445343"/>
      </dsp:txXfrm>
    </dsp:sp>
    <dsp:sp modelId="{784FFB58-F002-4541-A6CC-6BD4155D9CD9}">
      <dsp:nvSpPr>
        <dsp:cNvPr id="0" name=""/>
        <dsp:cNvSpPr/>
      </dsp:nvSpPr>
      <dsp:spPr>
        <a:xfrm rot="5400000">
          <a:off x="-113891" y="1436657"/>
          <a:ext cx="759273" cy="531491"/>
        </a:xfrm>
        <a:prstGeom prst="chevron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3.</a:t>
          </a:r>
          <a:endParaRPr lang="ru-RU" sz="14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 rot="-5400000">
        <a:off x="1" y="1588512"/>
        <a:ext cx="531491" cy="227782"/>
      </dsp:txXfrm>
    </dsp:sp>
    <dsp:sp modelId="{CF12C27F-D70B-448F-BCAD-0A4CB9DA5BEB}">
      <dsp:nvSpPr>
        <dsp:cNvPr id="0" name=""/>
        <dsp:cNvSpPr/>
      </dsp:nvSpPr>
      <dsp:spPr>
        <a:xfrm rot="5400000">
          <a:off x="2814455" y="-960197"/>
          <a:ext cx="493527" cy="5059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/>
            <a:t>відзначення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молодих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вчених</a:t>
          </a:r>
          <a:r>
            <a:rPr lang="ru-RU" sz="1300" kern="1200" dirty="0" smtClean="0"/>
            <a:t> за </a:t>
          </a:r>
          <a:r>
            <a:rPr lang="ru-RU" sz="1300" kern="1200" dirty="0" err="1" smtClean="0"/>
            <a:t>благодійну</a:t>
          </a:r>
          <a:r>
            <a:rPr lang="ru-RU" sz="1300" kern="1200" dirty="0" smtClean="0"/>
            <a:t> і </a:t>
          </a:r>
          <a:r>
            <a:rPr lang="ru-RU" sz="1300" kern="1200" dirty="0" err="1" smtClean="0"/>
            <a:t>громадську</a:t>
          </a:r>
          <a:r>
            <a:rPr lang="ru-RU" sz="1300" kern="1200" dirty="0" smtClean="0"/>
            <a:t> діяльності;</a:t>
          </a:r>
          <a:endParaRPr lang="ru-RU" sz="1300" kern="1200" dirty="0"/>
        </a:p>
      </dsp:txBody>
      <dsp:txXfrm rot="-5400000">
        <a:off x="531491" y="1346859"/>
        <a:ext cx="5035363" cy="445343"/>
      </dsp:txXfrm>
    </dsp:sp>
    <dsp:sp modelId="{F676FBDD-DD68-4453-8BBA-A0420AE36C51}">
      <dsp:nvSpPr>
        <dsp:cNvPr id="0" name=""/>
        <dsp:cNvSpPr/>
      </dsp:nvSpPr>
      <dsp:spPr>
        <a:xfrm rot="5400000">
          <a:off x="-113891" y="2095850"/>
          <a:ext cx="759273" cy="531491"/>
        </a:xfrm>
        <a:prstGeom prst="chevron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4.</a:t>
          </a:r>
          <a:endParaRPr lang="ru-RU" sz="14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 rot="-5400000">
        <a:off x="1" y="2247705"/>
        <a:ext cx="531491" cy="227782"/>
      </dsp:txXfrm>
    </dsp:sp>
    <dsp:sp modelId="{8A8640AF-23BD-4126-9D67-9C72E1EBDCBB}">
      <dsp:nvSpPr>
        <dsp:cNvPr id="0" name=""/>
        <dsp:cNvSpPr/>
      </dsp:nvSpPr>
      <dsp:spPr>
        <a:xfrm rot="5400000">
          <a:off x="2814455" y="-301004"/>
          <a:ext cx="493527" cy="5059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/>
            <a:t>відзначення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молодих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вчених</a:t>
          </a:r>
          <a:r>
            <a:rPr lang="ru-RU" sz="1300" kern="1200" dirty="0" smtClean="0"/>
            <a:t> за </a:t>
          </a:r>
          <a:r>
            <a:rPr lang="ru-RU" sz="1300" kern="1200" dirty="0" err="1" smtClean="0"/>
            <a:t>досягнення</a:t>
          </a:r>
          <a:r>
            <a:rPr lang="ru-RU" sz="1300" kern="1200" dirty="0" smtClean="0"/>
            <a:t> в діяльності, </a:t>
          </a:r>
          <a:r>
            <a:rPr lang="ru-RU" sz="1300" kern="1200" dirty="0" err="1" smtClean="0"/>
            <a:t>що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сприяє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подальшому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розвитку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української</a:t>
          </a:r>
          <a:r>
            <a:rPr lang="ru-RU" sz="1300" kern="1200" dirty="0" smtClean="0"/>
            <a:t> науки, </a:t>
          </a:r>
          <a:r>
            <a:rPr lang="ru-RU" sz="1300" kern="1200" dirty="0" err="1" smtClean="0"/>
            <a:t>зростанню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потенціалу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України</a:t>
          </a:r>
          <a:r>
            <a:rPr lang="ru-RU" sz="1300" kern="1200" dirty="0" smtClean="0"/>
            <a:t>;</a:t>
          </a:r>
          <a:endParaRPr lang="ru-RU" sz="1300" kern="1200" dirty="0"/>
        </a:p>
      </dsp:txBody>
      <dsp:txXfrm rot="-5400000">
        <a:off x="531491" y="2006052"/>
        <a:ext cx="5035363" cy="445343"/>
      </dsp:txXfrm>
    </dsp:sp>
    <dsp:sp modelId="{4EB9F8AD-9F41-4D6A-9B7D-E5ECA17A0904}">
      <dsp:nvSpPr>
        <dsp:cNvPr id="0" name=""/>
        <dsp:cNvSpPr/>
      </dsp:nvSpPr>
      <dsp:spPr>
        <a:xfrm rot="5400000">
          <a:off x="-113891" y="2755043"/>
          <a:ext cx="759273" cy="531491"/>
        </a:xfrm>
        <a:prstGeom prst="chevron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5.</a:t>
          </a:r>
          <a:endParaRPr lang="ru-RU" sz="14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 rot="-5400000">
        <a:off x="1" y="2906898"/>
        <a:ext cx="531491" cy="227782"/>
      </dsp:txXfrm>
    </dsp:sp>
    <dsp:sp modelId="{FB80E70F-5CD9-483C-8F6C-55F07AC71193}">
      <dsp:nvSpPr>
        <dsp:cNvPr id="0" name=""/>
        <dsp:cNvSpPr/>
      </dsp:nvSpPr>
      <dsp:spPr>
        <a:xfrm rot="5400000">
          <a:off x="2814455" y="358188"/>
          <a:ext cx="493527" cy="5059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/>
            <a:t>відзначення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молодих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вчених</a:t>
          </a:r>
          <a:r>
            <a:rPr lang="ru-RU" sz="1300" kern="1200" dirty="0" smtClean="0"/>
            <a:t> за </a:t>
          </a:r>
          <a:r>
            <a:rPr lang="ru-RU" sz="1300" kern="1200" dirty="0" err="1" smtClean="0"/>
            <a:t>внесок</a:t>
          </a:r>
          <a:r>
            <a:rPr lang="ru-RU" sz="1300" kern="1200" dirty="0" smtClean="0"/>
            <a:t> в </a:t>
          </a:r>
          <a:r>
            <a:rPr lang="ru-RU" sz="1300" kern="1200" dirty="0" err="1" smtClean="0"/>
            <a:t>захист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інтересів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України</a:t>
          </a:r>
          <a:r>
            <a:rPr lang="ru-RU" sz="1300" kern="1200" dirty="0" smtClean="0"/>
            <a:t>;</a:t>
          </a:r>
          <a:endParaRPr lang="ru-RU" sz="1300" kern="1200" dirty="0"/>
        </a:p>
      </dsp:txBody>
      <dsp:txXfrm rot="-5400000">
        <a:off x="531491" y="2665244"/>
        <a:ext cx="5035363" cy="445343"/>
      </dsp:txXfrm>
    </dsp:sp>
    <dsp:sp modelId="{37F5F99B-F0F4-455E-BC33-3B2B654AA393}">
      <dsp:nvSpPr>
        <dsp:cNvPr id="0" name=""/>
        <dsp:cNvSpPr/>
      </dsp:nvSpPr>
      <dsp:spPr>
        <a:xfrm rot="5400000">
          <a:off x="-113891" y="3414236"/>
          <a:ext cx="759273" cy="531491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6.</a:t>
          </a:r>
          <a:endParaRPr lang="ru-RU" sz="14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 rot="-5400000">
        <a:off x="1" y="3566091"/>
        <a:ext cx="531491" cy="227782"/>
      </dsp:txXfrm>
    </dsp:sp>
    <dsp:sp modelId="{5122EB8A-C8EE-447D-BBA2-A9743FAEDCE1}">
      <dsp:nvSpPr>
        <dsp:cNvPr id="0" name=""/>
        <dsp:cNvSpPr/>
      </dsp:nvSpPr>
      <dsp:spPr>
        <a:xfrm rot="5400000">
          <a:off x="2814455" y="1017381"/>
          <a:ext cx="493527" cy="5059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/>
            <a:t>відзначення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молодих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вчених</a:t>
          </a:r>
          <a:r>
            <a:rPr lang="ru-RU" sz="1300" kern="1200" dirty="0" smtClean="0"/>
            <a:t> за </a:t>
          </a:r>
          <a:r>
            <a:rPr lang="ru-RU" sz="1300" kern="1200" dirty="0" err="1" smtClean="0"/>
            <a:t>підвищення</a:t>
          </a:r>
          <a:r>
            <a:rPr lang="ru-RU" sz="1300" kern="1200" dirty="0" smtClean="0"/>
            <a:t> авторитету </a:t>
          </a:r>
          <a:r>
            <a:rPr lang="ru-RU" sz="1300" kern="1200" dirty="0" err="1" smtClean="0"/>
            <a:t>України</a:t>
          </a:r>
          <a:r>
            <a:rPr lang="ru-RU" sz="1300" kern="1200" dirty="0" smtClean="0"/>
            <a:t> на </a:t>
          </a:r>
          <a:r>
            <a:rPr lang="ru-RU" sz="1300" kern="1200" dirty="0" err="1" smtClean="0"/>
            <a:t>міжнародному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рівні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 rot="-5400000">
        <a:off x="531491" y="3324437"/>
        <a:ext cx="5035363" cy="445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96564-3171-48D4-B858-AE943410FB00}">
      <dsp:nvSpPr>
        <dsp:cNvPr id="0" name=""/>
        <dsp:cNvSpPr/>
      </dsp:nvSpPr>
      <dsp:spPr>
        <a:xfrm rot="10800000">
          <a:off x="1729695" y="878"/>
          <a:ext cx="5746238" cy="11293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00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номінанти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віком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до 35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років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включно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,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які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мають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вищу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освіту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не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нижче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другого (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магістерського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)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рівня</a:t>
          </a:r>
          <a:endParaRPr lang="ru-RU" sz="2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 rot="10800000">
        <a:off x="2012029" y="878"/>
        <a:ext cx="5463904" cy="1129337"/>
      </dsp:txXfrm>
    </dsp:sp>
    <dsp:sp modelId="{F0FB41BE-33C8-4258-85D6-4D5CE8DEA4AF}">
      <dsp:nvSpPr>
        <dsp:cNvPr id="0" name=""/>
        <dsp:cNvSpPr/>
      </dsp:nvSpPr>
      <dsp:spPr>
        <a:xfrm>
          <a:off x="1165026" y="878"/>
          <a:ext cx="1129337" cy="112933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17E5C-AE0D-496F-B551-F2B4A2210390}">
      <dsp:nvSpPr>
        <dsp:cNvPr id="0" name=""/>
        <dsp:cNvSpPr/>
      </dsp:nvSpPr>
      <dsp:spPr>
        <a:xfrm rot="10800000">
          <a:off x="1729695" y="1467331"/>
          <a:ext cx="5746238" cy="1129337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00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номінанти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віком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до 40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років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включно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,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які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мають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науковий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1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ступінь</a:t>
          </a:r>
          <a:r>
            <a:rPr lang="ru-RU" sz="21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доктора наук</a:t>
          </a:r>
          <a:endParaRPr lang="ru-RU" sz="2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 rot="10800000">
        <a:off x="2012029" y="1467331"/>
        <a:ext cx="5463904" cy="1129337"/>
      </dsp:txXfrm>
    </dsp:sp>
    <dsp:sp modelId="{EE0E4ABF-D81D-4D13-9167-B7283D0B4F8B}">
      <dsp:nvSpPr>
        <dsp:cNvPr id="0" name=""/>
        <dsp:cNvSpPr/>
      </dsp:nvSpPr>
      <dsp:spPr>
        <a:xfrm>
          <a:off x="1165026" y="1467331"/>
          <a:ext cx="1129337" cy="112933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FF2C9-2211-42DB-B2DA-5727C8BE7FC9}">
      <dsp:nvSpPr>
        <dsp:cNvPr id="0" name=""/>
        <dsp:cNvSpPr/>
      </dsp:nvSpPr>
      <dsp:spPr>
        <a:xfrm rot="10800000">
          <a:off x="1729695" y="2933784"/>
          <a:ext cx="5746238" cy="1129337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00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молоді</a:t>
          </a:r>
          <a:r>
            <a:rPr lang="ru-RU" sz="2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10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вчені</a:t>
          </a:r>
          <a:r>
            <a:rPr lang="ru-RU" sz="2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, так і </a:t>
          </a:r>
          <a:r>
            <a:rPr lang="ru-RU" sz="210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колективи</a:t>
          </a:r>
          <a:endParaRPr lang="ru-RU" sz="2100" kern="1200" dirty="0" smtClean="0">
            <a:solidFill>
              <a:schemeClr val="tx1"/>
            </a:solidFill>
            <a:latin typeface="Book Antiqua" panose="02040602050305030304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молодих</a:t>
          </a:r>
          <a:r>
            <a:rPr lang="ru-RU" sz="2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10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вчених</a:t>
          </a:r>
          <a:r>
            <a:rPr lang="ru-RU" sz="2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.</a:t>
          </a:r>
          <a:endParaRPr lang="ru-RU" sz="2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 rot="10800000">
        <a:off x="2012029" y="2933784"/>
        <a:ext cx="5463904" cy="1129337"/>
      </dsp:txXfrm>
    </dsp:sp>
    <dsp:sp modelId="{2FDD9AE6-C32A-42D8-9269-86269D6CF058}">
      <dsp:nvSpPr>
        <dsp:cNvPr id="0" name=""/>
        <dsp:cNvSpPr/>
      </dsp:nvSpPr>
      <dsp:spPr>
        <a:xfrm>
          <a:off x="1165026" y="2933784"/>
          <a:ext cx="1129337" cy="112933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1185B-8F07-44C6-AE3C-81BA8C7FB451}">
      <dsp:nvSpPr>
        <dsp:cNvPr id="0" name=""/>
        <dsp:cNvSpPr/>
      </dsp:nvSpPr>
      <dsp:spPr>
        <a:xfrm>
          <a:off x="1177260" y="0"/>
          <a:ext cx="4840311" cy="484031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FB1DA-3C54-42CA-B37C-C8CEB3397CB3}">
      <dsp:nvSpPr>
        <dsp:cNvPr id="0" name=""/>
        <dsp:cNvSpPr/>
      </dsp:nvSpPr>
      <dsp:spPr>
        <a:xfrm>
          <a:off x="3597416" y="484503"/>
          <a:ext cx="3146202" cy="8602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>
              <a:latin typeface="Book Antiqua" panose="02040602050305030304" pitchFamily="18" charset="0"/>
            </a:rPr>
            <a:t>7 – </a:t>
          </a:r>
          <a:r>
            <a:rPr lang="ru-RU" sz="1700" b="0" i="0" kern="1200" dirty="0" err="1" smtClean="0">
              <a:latin typeface="Book Antiqua" panose="02040602050305030304" pitchFamily="18" charset="0"/>
            </a:rPr>
            <a:t>Малої</a:t>
          </a:r>
          <a:r>
            <a:rPr lang="ru-RU" sz="1700" b="0" i="0" kern="1200" dirty="0" smtClean="0">
              <a:latin typeface="Book Antiqua" panose="02040602050305030304" pitchFamily="18" charset="0"/>
            </a:rPr>
            <a:t> </a:t>
          </a:r>
          <a:r>
            <a:rPr lang="ru-RU" sz="1700" b="0" i="0" kern="1200" dirty="0" err="1" smtClean="0">
              <a:latin typeface="Book Antiqua" panose="02040602050305030304" pitchFamily="18" charset="0"/>
            </a:rPr>
            <a:t>академії</a:t>
          </a:r>
          <a:r>
            <a:rPr lang="ru-RU" sz="1700" b="0" i="0" kern="1200" dirty="0" smtClean="0">
              <a:latin typeface="Book Antiqua" panose="02040602050305030304" pitchFamily="18" charset="0"/>
            </a:rPr>
            <a:t> наук</a:t>
          </a:r>
          <a:endParaRPr lang="ru-RU" sz="1700" kern="1200" dirty="0">
            <a:latin typeface="Book Antiqua" panose="02040602050305030304" pitchFamily="18" charset="0"/>
          </a:endParaRPr>
        </a:p>
      </dsp:txBody>
      <dsp:txXfrm>
        <a:off x="3639412" y="526499"/>
        <a:ext cx="3062210" cy="776297"/>
      </dsp:txXfrm>
    </dsp:sp>
    <dsp:sp modelId="{3888979E-F324-4E48-A1B8-43DAF6CCCB31}">
      <dsp:nvSpPr>
        <dsp:cNvPr id="0" name=""/>
        <dsp:cNvSpPr/>
      </dsp:nvSpPr>
      <dsp:spPr>
        <a:xfrm>
          <a:off x="3597416" y="1452329"/>
          <a:ext cx="3146202" cy="8602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>
              <a:latin typeface="Book Antiqua" panose="02040602050305030304" pitchFamily="18" charset="0"/>
            </a:rPr>
            <a:t>12 – </a:t>
          </a:r>
          <a:r>
            <a:rPr lang="ru-RU" sz="1700" b="0" i="0" kern="1200" dirty="0" err="1" smtClean="0">
              <a:latin typeface="Book Antiqua" panose="02040602050305030304" pitchFamily="18" charset="0"/>
            </a:rPr>
            <a:t>номінації</a:t>
          </a:r>
          <a:r>
            <a:rPr lang="ru-RU" sz="1700" b="0" i="0" kern="1200" dirty="0" smtClean="0">
              <a:latin typeface="Book Antiqua" panose="02040602050305030304" pitchFamily="18" charset="0"/>
            </a:rPr>
            <a:t> </a:t>
          </a:r>
          <a:r>
            <a:rPr lang="ru-RU" sz="1700" b="0" i="0" kern="1200" dirty="0" err="1" smtClean="0">
              <a:latin typeface="Book Antiqua" panose="02040602050305030304" pitchFamily="18" charset="0"/>
            </a:rPr>
            <a:t>Національної</a:t>
          </a:r>
          <a:r>
            <a:rPr lang="ru-RU" sz="1700" b="0" i="0" kern="1200" dirty="0" smtClean="0">
              <a:latin typeface="Book Antiqua" panose="02040602050305030304" pitchFamily="18" charset="0"/>
            </a:rPr>
            <a:t> </a:t>
          </a:r>
          <a:r>
            <a:rPr lang="ru-RU" sz="1700" b="0" i="0" kern="1200" dirty="0" err="1" smtClean="0">
              <a:latin typeface="Book Antiqua" panose="02040602050305030304" pitchFamily="18" charset="0"/>
            </a:rPr>
            <a:t>академії</a:t>
          </a:r>
          <a:r>
            <a:rPr lang="ru-RU" sz="1700" b="0" i="0" kern="1200" dirty="0" smtClean="0">
              <a:latin typeface="Book Antiqua" panose="02040602050305030304" pitchFamily="18" charset="0"/>
            </a:rPr>
            <a:t> наук </a:t>
          </a:r>
          <a:r>
            <a:rPr lang="ru-RU" sz="1700" b="0" i="0" kern="1200" dirty="0" err="1" smtClean="0">
              <a:latin typeface="Book Antiqua" panose="02040602050305030304" pitchFamily="18" charset="0"/>
            </a:rPr>
            <a:t>України</a:t>
          </a:r>
          <a:r>
            <a:rPr lang="ru-RU" sz="1700" b="0" i="0" kern="1200" dirty="0" smtClean="0">
              <a:latin typeface="Book Antiqua" panose="02040602050305030304" pitchFamily="18" charset="0"/>
            </a:rPr>
            <a:t>;</a:t>
          </a:r>
          <a:endParaRPr lang="ru-RU" sz="1700" kern="1200" dirty="0">
            <a:latin typeface="Book Antiqua" panose="02040602050305030304" pitchFamily="18" charset="0"/>
          </a:endParaRPr>
        </a:p>
      </dsp:txBody>
      <dsp:txXfrm>
        <a:off x="3639412" y="1494325"/>
        <a:ext cx="3062210" cy="776297"/>
      </dsp:txXfrm>
    </dsp:sp>
    <dsp:sp modelId="{14C75E4E-77F5-437C-90C8-0695980D40C2}">
      <dsp:nvSpPr>
        <dsp:cNvPr id="0" name=""/>
        <dsp:cNvSpPr/>
      </dsp:nvSpPr>
      <dsp:spPr>
        <a:xfrm>
          <a:off x="3597416" y="2420155"/>
          <a:ext cx="3146202" cy="8602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>
              <a:latin typeface="Book Antiqua" panose="02040602050305030304" pitchFamily="18" charset="0"/>
            </a:rPr>
            <a:t>31 </a:t>
          </a:r>
          <a:r>
            <a:rPr lang="ru-RU" sz="1700" b="0" i="0" kern="1200" dirty="0" err="1" smtClean="0">
              <a:latin typeface="Book Antiqua" panose="02040602050305030304" pitchFamily="18" charset="0"/>
            </a:rPr>
            <a:t>номінація</a:t>
          </a:r>
          <a:r>
            <a:rPr lang="ru-RU" sz="1700" b="0" i="0" kern="1200" dirty="0" smtClean="0">
              <a:latin typeface="Book Antiqua" panose="02040602050305030304" pitchFamily="18" charset="0"/>
            </a:rPr>
            <a:t> </a:t>
          </a:r>
          <a:r>
            <a:rPr lang="ru-RU" sz="1700" b="0" i="0" kern="1200" dirty="0" err="1" smtClean="0">
              <a:latin typeface="Book Antiqua" panose="02040602050305030304" pitchFamily="18" charset="0"/>
            </a:rPr>
            <a:t>стосується</a:t>
          </a:r>
          <a:r>
            <a:rPr lang="ru-RU" sz="1700" b="0" i="0" kern="1200" dirty="0" smtClean="0">
              <a:latin typeface="Book Antiqua" panose="02040602050305030304" pitchFamily="18" charset="0"/>
            </a:rPr>
            <a:t> </a:t>
          </a:r>
          <a:r>
            <a:rPr lang="ru-RU" sz="1700" b="0" i="0" kern="1200" dirty="0" err="1" smtClean="0">
              <a:latin typeface="Book Antiqua" panose="02040602050305030304" pitchFamily="18" charset="0"/>
            </a:rPr>
            <a:t>популяризації</a:t>
          </a:r>
          <a:r>
            <a:rPr lang="ru-RU" sz="1700" b="0" i="0" kern="1200" dirty="0" smtClean="0">
              <a:latin typeface="Book Antiqua" panose="02040602050305030304" pitchFamily="18" charset="0"/>
            </a:rPr>
            <a:t> науки;</a:t>
          </a:r>
          <a:endParaRPr lang="ru-RU" sz="1700" kern="1200" dirty="0">
            <a:latin typeface="Book Antiqua" panose="02040602050305030304" pitchFamily="18" charset="0"/>
          </a:endParaRPr>
        </a:p>
      </dsp:txBody>
      <dsp:txXfrm>
        <a:off x="3639412" y="2462151"/>
        <a:ext cx="3062210" cy="776297"/>
      </dsp:txXfrm>
    </dsp:sp>
    <dsp:sp modelId="{9264AF46-E053-4671-A099-31D2B37573AB}">
      <dsp:nvSpPr>
        <dsp:cNvPr id="0" name=""/>
        <dsp:cNvSpPr/>
      </dsp:nvSpPr>
      <dsp:spPr>
        <a:xfrm>
          <a:off x="3597416" y="3387982"/>
          <a:ext cx="3146202" cy="8602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>
              <a:latin typeface="Book Antiqua" panose="02040602050305030304" pitchFamily="18" charset="0"/>
            </a:rPr>
            <a:t>50 </a:t>
          </a:r>
          <a:r>
            <a:rPr lang="ru-RU" sz="1700" b="0" i="0" kern="1200" dirty="0" err="1" smtClean="0">
              <a:latin typeface="Book Antiqua" panose="02040602050305030304" pitchFamily="18" charset="0"/>
            </a:rPr>
            <a:t>номінацій</a:t>
          </a:r>
          <a:r>
            <a:rPr lang="ru-RU" sz="1700" b="0" i="0" kern="1200" dirty="0" smtClean="0">
              <a:latin typeface="Book Antiqua" panose="02040602050305030304" pitchFamily="18" charset="0"/>
            </a:rPr>
            <a:t> </a:t>
          </a:r>
          <a:r>
            <a:rPr lang="ru-RU" sz="1700" b="0" i="0" kern="1200" dirty="0" err="1" smtClean="0">
              <a:latin typeface="Book Antiqua" panose="02040602050305030304" pitchFamily="18" charset="0"/>
            </a:rPr>
            <a:t>присвячено</a:t>
          </a:r>
          <a:r>
            <a:rPr lang="ru-RU" sz="1700" b="0" i="0" kern="1200" dirty="0" smtClean="0">
              <a:latin typeface="Book Antiqua" panose="02040602050305030304" pitchFamily="18" charset="0"/>
            </a:rPr>
            <a:t> </a:t>
          </a:r>
          <a:r>
            <a:rPr lang="ru-RU" sz="1700" b="0" i="0" kern="1200" dirty="0" err="1" smtClean="0">
              <a:latin typeface="Book Antiqua" panose="02040602050305030304" pitchFamily="18" charset="0"/>
            </a:rPr>
            <a:t>галузям</a:t>
          </a:r>
          <a:r>
            <a:rPr lang="ru-RU" sz="1700" b="0" i="0" kern="1200" dirty="0" smtClean="0">
              <a:latin typeface="Book Antiqua" panose="02040602050305030304" pitchFamily="18" charset="0"/>
            </a:rPr>
            <a:t> </a:t>
          </a:r>
          <a:r>
            <a:rPr lang="ru-RU" sz="1700" b="0" i="0" kern="1200" dirty="0" err="1" smtClean="0">
              <a:latin typeface="Book Antiqua" panose="02040602050305030304" pitchFamily="18" charset="0"/>
            </a:rPr>
            <a:t>знань</a:t>
          </a:r>
          <a:r>
            <a:rPr lang="ru-RU" sz="1700" b="0" i="0" kern="1200" dirty="0" smtClean="0">
              <a:latin typeface="Book Antiqua" panose="02040602050305030304" pitchFamily="18" charset="0"/>
            </a:rPr>
            <a:t>;</a:t>
          </a:r>
          <a:endParaRPr lang="ru-RU" sz="1700" kern="1200" dirty="0">
            <a:latin typeface="Book Antiqua" panose="02040602050305030304" pitchFamily="18" charset="0"/>
          </a:endParaRPr>
        </a:p>
      </dsp:txBody>
      <dsp:txXfrm>
        <a:off x="3639412" y="3429978"/>
        <a:ext cx="3062210" cy="7762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BE17B-5300-4440-A561-825F89B54102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статус </a:t>
          </a:r>
          <a:r>
            <a:rPr lang="ru-RU" sz="18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номінанта</a:t>
          </a:r>
          <a:r>
            <a:rPr lang="ru-RU" sz="18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;</a:t>
          </a:r>
          <a:endParaRPr lang="ru-RU" sz="1800" kern="12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свідоцтво</a:t>
          </a:r>
          <a:r>
            <a:rPr lang="ru-RU" sz="18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про участь у </a:t>
          </a:r>
          <a:r>
            <a:rPr lang="ru-RU" sz="18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конкурсі</a:t>
          </a:r>
          <a:r>
            <a:rPr lang="ru-RU" sz="18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;</a:t>
          </a:r>
          <a:endParaRPr lang="ru-RU" sz="1800" kern="12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участь в </a:t>
          </a:r>
          <a:r>
            <a:rPr lang="ru-RU" sz="18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урочистій</a:t>
          </a:r>
          <a:r>
            <a:rPr lang="ru-RU" sz="18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18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церемонії</a:t>
          </a:r>
          <a:endParaRPr lang="ru-RU" sz="18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2438400" y="242342"/>
        <a:ext cx="2932063" cy="1451073"/>
      </dsp:txXfrm>
    </dsp:sp>
    <dsp:sp modelId="{68CF8F78-BD06-4574-BA99-E986390E6CCB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Номінант </a:t>
          </a:r>
          <a:endParaRPr lang="ru-RU" sz="33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94447" y="94943"/>
        <a:ext cx="2249506" cy="1745871"/>
      </dsp:txXfrm>
    </dsp:sp>
    <dsp:sp modelId="{FE7C02B0-3567-4880-96FA-C0DB62CE2DA7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особиста</a:t>
          </a:r>
          <a:r>
            <a:rPr lang="ru-RU" sz="18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18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промоція</a:t>
          </a:r>
          <a:r>
            <a:rPr lang="ru-RU" sz="18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лауреата;</a:t>
          </a:r>
          <a:endParaRPr lang="ru-RU" sz="1800" kern="12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18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свідоцтво</a:t>
          </a:r>
          <a:r>
            <a:rPr lang="ru-RU" sz="18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лауреата;</a:t>
          </a:r>
          <a:endParaRPr lang="ru-RU" sz="1800" kern="12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статуетка</a:t>
          </a:r>
          <a:r>
            <a:rPr lang="ru-RU" sz="18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лауреата «</a:t>
          </a:r>
          <a:r>
            <a:rPr lang="ru-RU" sz="18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Молодий</a:t>
          </a:r>
          <a:r>
            <a:rPr lang="ru-RU" sz="18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1800" b="0" i="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вчений</a:t>
          </a:r>
          <a:r>
            <a:rPr lang="ru-RU" sz="1800" b="0" i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року»</a:t>
          </a:r>
          <a:endParaRPr lang="ru-RU" sz="18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2438400" y="2370584"/>
        <a:ext cx="2932063" cy="1451073"/>
      </dsp:txXfrm>
    </dsp:sp>
    <dsp:sp modelId="{E71697E0-3F7F-4A8B-88D6-8BA42EBD45C5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Лауреат</a:t>
          </a:r>
          <a:endParaRPr lang="ru-RU" sz="33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94447" y="2223185"/>
        <a:ext cx="2249506" cy="17458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B0E0B-A343-4358-8D4F-0BCBF716C715}">
      <dsp:nvSpPr>
        <dsp:cNvPr id="0" name=""/>
        <dsp:cNvSpPr/>
      </dsp:nvSpPr>
      <dsp:spPr>
        <a:xfrm>
          <a:off x="793823" y="0"/>
          <a:ext cx="4273172" cy="17872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переможниця</a:t>
          </a: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у </a:t>
          </a:r>
          <a:r>
            <a:rPr lang="ru-RU" sz="170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номінації</a:t>
          </a: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"</a:t>
          </a:r>
          <a:r>
            <a:rPr lang="ru-RU" sz="170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Аспірант</a:t>
          </a: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року в </a:t>
          </a:r>
          <a:r>
            <a:rPr lang="ru-RU" sz="170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галузі</a:t>
          </a: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170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суспільних</a:t>
          </a: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і </a:t>
          </a:r>
          <a:r>
            <a:rPr lang="ru-RU" sz="170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гуманітарних</a:t>
          </a: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наук"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щорічного</a:t>
          </a: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конкурсу РМУ МОН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«</a:t>
          </a:r>
          <a:r>
            <a:rPr lang="ru-RU" sz="170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Молодий</a:t>
          </a: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170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вчений</a:t>
          </a: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року»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793823" y="0"/>
        <a:ext cx="4273172" cy="1787280"/>
      </dsp:txXfrm>
    </dsp:sp>
    <dsp:sp modelId="{8BC7E3C3-771A-4970-8481-C5A1F0C94CAA}">
      <dsp:nvSpPr>
        <dsp:cNvPr id="0" name=""/>
        <dsp:cNvSpPr/>
      </dsp:nvSpPr>
      <dsp:spPr>
        <a:xfrm>
          <a:off x="802949" y="2131924"/>
          <a:ext cx="4273123" cy="178728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доктор філософії в галузі соціальної роботи, старший викладач кафедри соціальної освіти та соціальної роботи Соціально-правового факультету Національного педагогічного університету імені М.П. Драгоманова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802949" y="2131924"/>
        <a:ext cx="4273123" cy="1787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4D0E2-B54B-4AC8-903D-FCCD6724743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8E130-6FDD-4830-B203-38D40A85A73B}">
      <dsp:nvSpPr>
        <dsp:cNvPr id="0" name=""/>
        <dsp:cNvSpPr/>
      </dsp:nvSpPr>
      <dsp:spPr>
        <a:xfrm>
          <a:off x="564979" y="406400"/>
          <a:ext cx="4900194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Подання заявки через електронну форму</a:t>
          </a:r>
          <a:endParaRPr lang="ru-RU" sz="20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564979" y="406400"/>
        <a:ext cx="4900194" cy="812800"/>
      </dsp:txXfrm>
    </dsp:sp>
    <dsp:sp modelId="{D0BA1C63-6EA0-4D91-B8EB-5F598C9DC877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B9237-61EE-4058-BAE2-EE641D613E05}">
      <dsp:nvSpPr>
        <dsp:cNvPr id="0" name=""/>
        <dsp:cNvSpPr/>
      </dsp:nvSpPr>
      <dsp:spPr>
        <a:xfrm>
          <a:off x="860432" y="1625599"/>
          <a:ext cx="4604741" cy="81280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Прийом заявки та її реєстрація</a:t>
          </a:r>
          <a:endParaRPr lang="ru-RU" sz="20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860432" y="1625599"/>
        <a:ext cx="4604741" cy="812800"/>
      </dsp:txXfrm>
    </dsp:sp>
    <dsp:sp modelId="{67EFAF3F-AAC1-4870-8DEE-43E5B4FEDE2F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0F637-6248-464D-AF75-D8EC43A68D9D}">
      <dsp:nvSpPr>
        <dsp:cNvPr id="0" name=""/>
        <dsp:cNvSpPr/>
      </dsp:nvSpPr>
      <dsp:spPr>
        <a:xfrm>
          <a:off x="564979" y="2844800"/>
          <a:ext cx="4900194" cy="8128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Робота </a:t>
          </a:r>
          <a:r>
            <a:rPr lang="ru-RU" sz="2000" b="0" i="0" u="none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конкурсної</a:t>
          </a:r>
          <a:r>
            <a:rPr lang="ru-RU" sz="2000" b="0" i="0" u="none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000" b="0" i="0" u="none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комісії</a:t>
          </a:r>
          <a:r>
            <a:rPr lang="ru-RU" sz="2000" b="0" i="0" u="none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з числа </a:t>
          </a:r>
          <a:r>
            <a:rPr lang="ru-RU" sz="2000" b="0" i="0" u="none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експертів</a:t>
          </a:r>
          <a:r>
            <a:rPr lang="ru-RU" sz="2000" b="0" i="0" u="none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2000" b="0" i="0" u="none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галузі</a:t>
          </a:r>
          <a:endParaRPr lang="ru-RU" sz="20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564979" y="2844800"/>
        <a:ext cx="4900194" cy="812800"/>
      </dsp:txXfrm>
    </dsp:sp>
    <dsp:sp modelId="{FCEADA99-1408-4069-B81F-6EEC4FA45512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3B34-1C76-4294-880A-0F0FDAEAEBC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44D3-A599-49FF-B356-15B11BD16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3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3B34-1C76-4294-880A-0F0FDAEAEBC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44D3-A599-49FF-B356-15B11BD16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3B34-1C76-4294-880A-0F0FDAEAEBC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44D3-A599-49FF-B356-15B11BD16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6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3B34-1C76-4294-880A-0F0FDAEAEBC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44D3-A599-49FF-B356-15B11BD16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3B34-1C76-4294-880A-0F0FDAEAEBC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44D3-A599-49FF-B356-15B11BD16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4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3B34-1C76-4294-880A-0F0FDAEAEBC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44D3-A599-49FF-B356-15B11BD16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3B34-1C76-4294-880A-0F0FDAEAEBC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44D3-A599-49FF-B356-15B11BD16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2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3B34-1C76-4294-880A-0F0FDAEAEBC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44D3-A599-49FF-B356-15B11BD16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0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3B34-1C76-4294-880A-0F0FDAEAEBC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44D3-A599-49FF-B356-15B11BD16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8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3B34-1C76-4294-880A-0F0FDAEAEBC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44D3-A599-49FF-B356-15B11BD16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1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3B34-1C76-4294-880A-0F0FDAEAEBC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44D3-A599-49FF-B356-15B11BD16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3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93B34-1C76-4294-880A-0F0FDAEAEBC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A44D3-A599-49FF-B356-15B11BD16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0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МУ\Лого РМУ\logo R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958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8507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ЩОРІЧНИЙ КОНКУРС  РМУ при МОН  «МОЛОДИЙ ВЧЕНИЙ РОКУ»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7864" y="562073"/>
            <a:ext cx="5472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AutoShape 2" descr="Перемога у конкурсі «Вулиця мого дитинства» - Школа № 9 м. Киє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Перемога у конкурсі «Вулиця мого дитинства» - Школа № 9 м. Киє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Нам потрібна перемога, а не мир будь-якою ціною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26415" y="4578287"/>
            <a:ext cx="3048000" cy="762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4" y="1921368"/>
            <a:ext cx="4652796" cy="4033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44181762"/>
              </p:ext>
            </p:extLst>
          </p:nvPr>
        </p:nvGraphicFramePr>
        <p:xfrm>
          <a:off x="4067944" y="20356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539692" y="1099582"/>
            <a:ext cx="4264556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Book Antiqua" panose="02040602050305030304" pitchFamily="18" charset="0"/>
              </a:rPr>
              <a:t>ДАР</a:t>
            </a:r>
            <a:r>
              <a:rPr lang="en-US" sz="4000" b="1" dirty="0" smtClean="0">
                <a:latin typeface="Book Antiqua" panose="02040602050305030304" pitchFamily="18" charset="0"/>
              </a:rPr>
              <a:t>’</a:t>
            </a:r>
            <a:r>
              <a:rPr lang="uk-UA" sz="4000" b="1" dirty="0" smtClean="0">
                <a:latin typeface="Book Antiqua" panose="02040602050305030304" pitchFamily="18" charset="0"/>
              </a:rPr>
              <a:t>Я БИБИК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qrcoder.ru/code/?https%3A%2F%2Fdrive.google.com%2Ffile%2Fd%2F1zXsWSfuIstzQWRQX5jxo055rOOqyuBDz%2Fview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01" y="85347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SUS\Desktop\РМУ\Лого РМУ\logo RM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958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8507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ЩОРІЧНИЙ КОНКУРС  РМУ при МОН  «МОЛОДИЙ ВЧЕНИЙ РОКУ»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7864" y="562073"/>
            <a:ext cx="5472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Выноска-облако 11"/>
          <p:cNvSpPr/>
          <p:nvPr/>
        </p:nvSpPr>
        <p:spPr>
          <a:xfrm>
            <a:off x="1979712" y="764704"/>
            <a:ext cx="3600400" cy="1803269"/>
          </a:xfrm>
          <a:prstGeom prst="cloudCallout">
            <a:avLst>
              <a:gd name="adj1" fmla="val -95795"/>
              <a:gd name="adj2" fmla="val 5514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Book Antiqua" panose="02040602050305030304" pitchFamily="18" charset="0"/>
              </a:rPr>
              <a:t>Як це було минулого року?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7" name="AutoShape 2" descr="Перемога у конкурсі «Вулиця мого дитинства» - Школа № 9 м. Киє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Перемога у конкурсі «Вулиця мого дитинства» - Школа № 9 м. Киє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Нам потрібна перемога, а не мир будь-якою ціною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013987708"/>
              </p:ext>
            </p:extLst>
          </p:nvPr>
        </p:nvGraphicFramePr>
        <p:xfrm>
          <a:off x="203767" y="2636912"/>
          <a:ext cx="552036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026415" y="4578287"/>
            <a:ext cx="5904786" cy="1988977"/>
            <a:chOff x="2624236" y="3276600"/>
            <a:chExt cx="5904786" cy="198897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624236" y="3276600"/>
              <a:ext cx="3048000" cy="762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5481022" y="4503577"/>
              <a:ext cx="3048000" cy="76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b="1" kern="1200" dirty="0" smtClean="0">
                  <a:latin typeface="Book Antiqua" panose="02040602050305030304" pitchFamily="18" charset="0"/>
                </a:rPr>
                <a:t>ОЦІНЮВАННЯ</a:t>
              </a:r>
              <a:endParaRPr lang="ru-RU" sz="2600" b="1" kern="120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143409" y="2276872"/>
            <a:ext cx="2039820" cy="1737314"/>
            <a:chOff x="4120009" y="216025"/>
            <a:chExt cx="2039820" cy="1737314"/>
          </a:xfrm>
        </p:grpSpPr>
        <p:sp>
          <p:nvSpPr>
            <p:cNvPr id="26" name="Овал 25"/>
            <p:cNvSpPr/>
            <p:nvPr/>
          </p:nvSpPr>
          <p:spPr>
            <a:xfrm>
              <a:off x="4120009" y="216025"/>
              <a:ext cx="2039820" cy="173731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Овал 6"/>
            <p:cNvSpPr/>
            <p:nvPr/>
          </p:nvSpPr>
          <p:spPr>
            <a:xfrm>
              <a:off x="4418734" y="470449"/>
              <a:ext cx="1442370" cy="1228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Критерії за блоками</a:t>
              </a:r>
              <a:endParaRPr lang="ru-RU" sz="1600" b="1" kern="1200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588821" y="3120155"/>
            <a:ext cx="2039820" cy="1737314"/>
            <a:chOff x="2103785" y="504059"/>
            <a:chExt cx="2039820" cy="1737314"/>
          </a:xfrm>
        </p:grpSpPr>
        <p:sp>
          <p:nvSpPr>
            <p:cNvPr id="24" name="Овал 23"/>
            <p:cNvSpPr/>
            <p:nvPr/>
          </p:nvSpPr>
          <p:spPr>
            <a:xfrm>
              <a:off x="2103785" y="504059"/>
              <a:ext cx="2039820" cy="173731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Овал 8"/>
            <p:cNvSpPr/>
            <p:nvPr/>
          </p:nvSpPr>
          <p:spPr>
            <a:xfrm>
              <a:off x="2402510" y="758483"/>
              <a:ext cx="1442370" cy="1228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Голосування</a:t>
              </a:r>
              <a:endParaRPr lang="ru-RU" sz="1600" b="1" kern="1200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23" name="Shape 22"/>
          <p:cNvSpPr/>
          <p:nvPr/>
        </p:nvSpPr>
        <p:spPr>
          <a:xfrm>
            <a:off x="5255568" y="3561637"/>
            <a:ext cx="3888432" cy="2128370"/>
          </a:xfrm>
          <a:prstGeom prst="funnel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Стрелка вниз 29"/>
          <p:cNvSpPr/>
          <p:nvPr/>
        </p:nvSpPr>
        <p:spPr>
          <a:xfrm>
            <a:off x="6882284" y="5486807"/>
            <a:ext cx="635000" cy="4064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457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МУ\Лого РМУ\logo R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958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8507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ЩОРІЧНИЙ КОНКУРС  РМУ при МОН  «МОЛОДИЙ ВЧЕНИЙ РОКУ»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7864" y="562073"/>
            <a:ext cx="5472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AutoShape 2" descr="Перемога у конкурсі «Вулиця мого дитинства» - Школа № 9 м. Киє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Перемога у конкурсі «Вулиця мого дитинства» - Школа № 9 м. Киє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Нам потрібна перемога, а не мир будь-якою ціною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26415" y="4578287"/>
            <a:ext cx="3048000" cy="762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42" name="Picture 2" descr="https://scontent.fdnk5-1.fna.fbcdn.net/v/t39.30808-6/p526x395/243200323_2347431498721801_7815232441659277880_n.jpg?_nc_cat=103&amp;ccb=1-5&amp;_nc_sid=8bfeb9&amp;_nc_ohc=K-V9vlU7cRIAX_4AuoG&amp;_nc_ht=scontent.fdnk5-1.fna&amp;oh=bde69b253cba46700227ea636e905241&amp;oe=61B3B7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0461"/>
            <a:ext cx="4818801" cy="3209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55575" y="3267322"/>
            <a:ext cx="1959769" cy="936104"/>
          </a:xfrm>
          <a:prstGeom prst="wedgeRoundRectCallout">
            <a:avLst>
              <a:gd name="adj1" fmla="val 55175"/>
              <a:gd name="adj2" fmla="val 8928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latin typeface="Book Antiqua" panose="02040602050305030304" pitchFamily="18" charset="0"/>
              </a:rPr>
              <a:t>100 номінацій</a:t>
            </a:r>
            <a:endParaRPr lang="ru-RU" b="1" u="sng" dirty="0">
              <a:latin typeface="Book Antiqua" panose="02040602050305030304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3718943" y="794599"/>
            <a:ext cx="1959769" cy="936104"/>
          </a:xfrm>
          <a:prstGeom prst="wedgeRoundRectCallout">
            <a:avLst>
              <a:gd name="adj1" fmla="val -2772"/>
              <a:gd name="adj2" fmla="val 940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latin typeface="Book Antiqua" panose="02040602050305030304" pitchFamily="18" charset="0"/>
              </a:rPr>
              <a:t>100 лауреатів</a:t>
            </a:r>
            <a:endParaRPr lang="ru-RU" b="1" u="sng" dirty="0">
              <a:latin typeface="Book Antiqua" panose="02040602050305030304" pitchFamily="18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7173867" y="3068960"/>
            <a:ext cx="1959769" cy="936104"/>
          </a:xfrm>
          <a:prstGeom prst="wedgeRoundRectCallout">
            <a:avLst>
              <a:gd name="adj1" fmla="val -56956"/>
              <a:gd name="adj2" fmla="val 1144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latin typeface="Book Antiqua" panose="02040602050305030304" pitchFamily="18" charset="0"/>
              </a:rPr>
              <a:t>1300 заявок </a:t>
            </a:r>
            <a:endParaRPr lang="ru-RU" b="1" u="sng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МУ\Лого РМУ\logo R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958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8507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ЩОРІЧНИЙ КОНКУРС  РМУ при МОН  «МОЛОДИЙ ВЧЕНИЙ РОКУ»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7864" y="562073"/>
            <a:ext cx="5472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AutoShape 2" descr="Перемога у конкурсі «Вулиця мого дитинства» - Школа № 9 м. Киє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Перемога у конкурсі «Вулиця мого дитинства» - Школа № 9 м. Киє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Нам потрібна перемога, а не мир будь-якою ціною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26415" y="4578287"/>
            <a:ext cx="3048000" cy="762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D:\Интернет\qr-cod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62943"/>
            <a:ext cx="3600674" cy="36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5338" y="980728"/>
            <a:ext cx="3729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Book Antiqua" panose="02040602050305030304" pitchFamily="18" charset="0"/>
              </a:rPr>
              <a:t>Обрати номінації  для нашого конкурсу або запропонувати свої можна тут: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550415" y="2060848"/>
            <a:ext cx="1101705" cy="43204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МУ\Лого РМУ\logo R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958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8507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ЩОРІЧНИЙ КОНКУРС  РМУ при МОН  «МОЛОДИЙ ВЧЕНИЙ РОКУ»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7864" y="562073"/>
            <a:ext cx="5472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AutoShape 2" descr="Перемога у конкурсі «Вулиця мого дитинства» - Школа № 9 м. Киє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Перемога у конкурсі «Вулиця мого дитинства» - Школа № 9 м. Киє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Нам потрібна перемога, а не мир будь-якою ціною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26415" y="4578287"/>
            <a:ext cx="3048000" cy="762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689979" y="2967335"/>
            <a:ext cx="77640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ДЯКУЄМО ЗА УВАГУ!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8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МУ\Лого РМУ\logo R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958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8507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ЩОРІЧНИЙ КОНКУРС  РМУ при МОН  «МОЛОДИЙ ВЧЕНИЙ РОКУ»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7864" y="562073"/>
            <a:ext cx="5472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356392" y="908720"/>
            <a:ext cx="2448272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МЕТА</a:t>
            </a:r>
            <a:endParaRPr lang="ru-RU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6745" y="2564904"/>
            <a:ext cx="2448272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визначних</a:t>
            </a:r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вчених</a:t>
            </a:r>
            <a:endParaRPr lang="ru-RU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5337" y="908720"/>
            <a:ext cx="2448272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ЗАВДАННЯ</a:t>
            </a:r>
            <a:endParaRPr lang="ru-RU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19615752"/>
              </p:ext>
            </p:extLst>
          </p:nvPr>
        </p:nvGraphicFramePr>
        <p:xfrm>
          <a:off x="3491879" y="2636912"/>
          <a:ext cx="559094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1220488" y="1916832"/>
            <a:ext cx="720080" cy="504056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562933" y="1916832"/>
            <a:ext cx="720080" cy="504056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МУ\Лого РМУ\logo R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958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8507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ЩОРІЧНИЙ КОНКУРС  РМУ при МОН  «МОЛОДИЙ ВЧЕНИЙ РОКУ»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7864" y="562073"/>
            <a:ext cx="5472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Выноска-облако 1"/>
          <p:cNvSpPr/>
          <p:nvPr/>
        </p:nvSpPr>
        <p:spPr>
          <a:xfrm>
            <a:off x="4788024" y="562073"/>
            <a:ext cx="3600400" cy="1803269"/>
          </a:xfrm>
          <a:prstGeom prst="cloudCallout">
            <a:avLst>
              <a:gd name="adj1" fmla="val -63844"/>
              <a:gd name="adj2" fmla="val 4777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Book Antiqua" panose="02040602050305030304" pitchFamily="18" charset="0"/>
              </a:rPr>
              <a:t>Хто може брати участь?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1818134"/>
              </p:ext>
            </p:extLst>
          </p:nvPr>
        </p:nvGraphicFramePr>
        <p:xfrm>
          <a:off x="179512" y="2564904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94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МУ\Лого РМУ\logo R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958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8507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ЩОРІЧНИЙ КОНКУРС  РМУ при МОН  «МОЛОДИЙ ВЧЕНИЙ РОКУ»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7864" y="562073"/>
            <a:ext cx="5472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2390348"/>
              </p:ext>
            </p:extLst>
          </p:nvPr>
        </p:nvGraphicFramePr>
        <p:xfrm>
          <a:off x="899592" y="1397000"/>
          <a:ext cx="792088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Левая фигурная скобка 6"/>
          <p:cNvSpPr/>
          <p:nvPr/>
        </p:nvSpPr>
        <p:spPr>
          <a:xfrm>
            <a:off x="2411760" y="4149080"/>
            <a:ext cx="2016224" cy="1224136"/>
          </a:xfrm>
          <a:prstGeom prst="leftBrace">
            <a:avLst>
              <a:gd name="adj1" fmla="val 8333"/>
              <a:gd name="adj2" fmla="val 51205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4509120"/>
            <a:ext cx="1944216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Загальні номінації</a:t>
            </a:r>
            <a:endParaRPr lang="ru-RU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696" y="764704"/>
            <a:ext cx="619268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Book Antiqua" panose="02040602050305030304" pitchFamily="18" charset="0"/>
              </a:rPr>
              <a:t>РОЗПОДІЛ НОМІНАЦІЙ КОНКУРСУ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МУ\Лого РМУ\logo R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958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8507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ЩОРІЧНИЙ КОНКУРС  РМУ при МОН  «МОЛОДИЙ ВЧЕНИЙ РОКУ»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7864" y="562073"/>
            <a:ext cx="5472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547664" y="764704"/>
            <a:ext cx="619268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Book Antiqua" panose="02040602050305030304" pitchFamily="18" charset="0"/>
              </a:rPr>
              <a:t>НОМІНАЦІЇ ПО КАТЕГОРІЯМ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349598" y="1340768"/>
            <a:ext cx="2160240" cy="5040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6388" y="1844824"/>
            <a:ext cx="4176464" cy="48245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 smtClean="0">
              <a:latin typeface="Book Antiqua" panose="02040602050305030304" pitchFamily="18" charset="0"/>
            </a:endParaRPr>
          </a:p>
          <a:p>
            <a:pPr algn="just"/>
            <a:endParaRPr lang="ru-RU" sz="1400" dirty="0">
              <a:latin typeface="Book Antiqua" panose="02040602050305030304" pitchFamily="18" charset="0"/>
            </a:endParaRP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1. </a:t>
            </a:r>
            <a:r>
              <a:rPr lang="ru-RU" sz="1400" dirty="0" err="1" smtClean="0">
                <a:latin typeface="Book Antiqua" panose="02040602050305030304" pitchFamily="18" charset="0"/>
              </a:rPr>
              <a:t>Інста</a:t>
            </a:r>
            <a:r>
              <a:rPr lang="ru-RU" sz="1400" dirty="0" smtClean="0">
                <a:latin typeface="Book Antiqua" panose="02040602050305030304" pitchFamily="18" charset="0"/>
              </a:rPr>
              <a:t> 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Науковець</a:t>
            </a:r>
            <a:endParaRPr lang="ru-RU" sz="1400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2. </a:t>
            </a:r>
            <a:r>
              <a:rPr lang="ru-RU" sz="1400" dirty="0" err="1" smtClean="0">
                <a:latin typeface="Book Antiqua" panose="02040602050305030304" pitchFamily="18" charset="0"/>
              </a:rPr>
              <a:t>Ютуб</a:t>
            </a:r>
            <a:r>
              <a:rPr lang="ru-RU" sz="1400" dirty="0" smtClean="0">
                <a:latin typeface="Book Antiqua" panose="02040602050305030304" pitchFamily="18" charset="0"/>
              </a:rPr>
              <a:t> для науки</a:t>
            </a: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3. 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Науковий</a:t>
            </a:r>
            <a:r>
              <a:rPr lang="ru-RU" sz="1400" dirty="0" smtClean="0">
                <a:latin typeface="Book Antiqua" panose="02040602050305030304" pitchFamily="18" charset="0"/>
              </a:rPr>
              <a:t> </a:t>
            </a:r>
            <a:r>
              <a:rPr lang="ru-RU" sz="1400" dirty="0" err="1" smtClean="0">
                <a:latin typeface="Book Antiqua" panose="02040602050305030304" pitchFamily="18" charset="0"/>
              </a:rPr>
              <a:t>Facebook</a:t>
            </a:r>
            <a:r>
              <a:rPr lang="ru-RU" sz="1400" dirty="0" smtClean="0">
                <a:latin typeface="Book Antiqua" panose="02040602050305030304" pitchFamily="18" charset="0"/>
              </a:rPr>
              <a:t> </a:t>
            </a:r>
            <a:r>
              <a:rPr lang="ru-RU" sz="1400" dirty="0" err="1" smtClean="0">
                <a:latin typeface="Book Antiqua" panose="02040602050305030304" pitchFamily="18" charset="0"/>
              </a:rPr>
              <a:t>блогер</a:t>
            </a:r>
            <a:endParaRPr lang="ru-RU" sz="1400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4. 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Науковий</a:t>
            </a:r>
            <a:r>
              <a:rPr lang="ru-RU" sz="1400" dirty="0" smtClean="0">
                <a:latin typeface="Book Antiqua" panose="02040602050305030304" pitchFamily="18" charset="0"/>
              </a:rPr>
              <a:t> </a:t>
            </a:r>
            <a:r>
              <a:rPr lang="ru-RU" sz="1400" dirty="0" err="1" smtClean="0">
                <a:latin typeface="Book Antiqua" panose="02040602050305030304" pitchFamily="18" charset="0"/>
              </a:rPr>
              <a:t>телеграм</a:t>
            </a:r>
            <a:r>
              <a:rPr lang="ru-RU" sz="1400" dirty="0" smtClean="0">
                <a:latin typeface="Book Antiqua" panose="02040602050305030304" pitchFamily="18" charset="0"/>
              </a:rPr>
              <a:t>-канал</a:t>
            </a: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5. 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Науковий</a:t>
            </a:r>
            <a:r>
              <a:rPr lang="ru-RU" sz="1400" dirty="0" smtClean="0">
                <a:latin typeface="Book Antiqua" panose="02040602050305030304" pitchFamily="18" charset="0"/>
              </a:rPr>
              <a:t> </a:t>
            </a:r>
            <a:r>
              <a:rPr lang="ru-RU" sz="1400" dirty="0" err="1" smtClean="0">
                <a:latin typeface="Book Antiqua" panose="02040602050305030304" pitchFamily="18" charset="0"/>
              </a:rPr>
              <a:t>гурток</a:t>
            </a:r>
            <a:endParaRPr lang="ru-RU" sz="1400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6. 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Наукова</a:t>
            </a:r>
            <a:r>
              <a:rPr lang="ru-RU" sz="1400" dirty="0" smtClean="0">
                <a:latin typeface="Book Antiqua" panose="02040602050305030304" pitchFamily="18" charset="0"/>
              </a:rPr>
              <a:t> школа (неформальна </a:t>
            </a:r>
            <a:r>
              <a:rPr lang="ru-RU" sz="1400" dirty="0" err="1" smtClean="0">
                <a:latin typeface="Book Antiqua" panose="02040602050305030304" pitchFamily="18" charset="0"/>
              </a:rPr>
              <a:t>освіта</a:t>
            </a:r>
            <a:r>
              <a:rPr lang="ru-RU" sz="1400" dirty="0" smtClean="0">
                <a:latin typeface="Book Antiqua" panose="02040602050305030304" pitchFamily="18" charset="0"/>
              </a:rPr>
              <a:t>)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7. </a:t>
            </a:r>
            <a:r>
              <a:rPr lang="ru-RU" sz="1400" dirty="0" err="1" smtClean="0">
                <a:latin typeface="Book Antiqua" panose="02040602050305030304" pitchFamily="18" charset="0"/>
              </a:rPr>
              <a:t>Профорієнтаційна</a:t>
            </a:r>
            <a:r>
              <a:rPr lang="ru-RU" sz="1400" dirty="0" smtClean="0">
                <a:latin typeface="Book Antiqua" panose="02040602050305030304" pitchFamily="18" charset="0"/>
              </a:rPr>
              <a:t> 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наукова</a:t>
            </a:r>
            <a:r>
              <a:rPr lang="ru-RU" sz="1400" dirty="0" smtClean="0">
                <a:latin typeface="Book Antiqua" panose="02040602050305030304" pitchFamily="18" charset="0"/>
              </a:rPr>
              <a:t> платформа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8. 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Науковий</a:t>
            </a:r>
            <a:r>
              <a:rPr lang="ru-RU" sz="1400" dirty="0" smtClean="0">
                <a:latin typeface="Book Antiqua" panose="02040602050305030304" pitchFamily="18" charset="0"/>
              </a:rPr>
              <a:t> музей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9. 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Наукова</a:t>
            </a:r>
            <a:r>
              <a:rPr lang="ru-RU" sz="1400" dirty="0" smtClean="0">
                <a:latin typeface="Book Antiqua" panose="02040602050305030304" pitchFamily="18" charset="0"/>
              </a:rPr>
              <a:t> </a:t>
            </a:r>
            <a:r>
              <a:rPr lang="ru-RU" sz="1400" dirty="0" err="1" smtClean="0">
                <a:latin typeface="Book Antiqua" panose="02040602050305030304" pitchFamily="18" charset="0"/>
              </a:rPr>
              <a:t>виставка</a:t>
            </a:r>
            <a:r>
              <a:rPr lang="ru-RU" sz="1400" dirty="0" smtClean="0">
                <a:latin typeface="Book Antiqua" panose="02040602050305030304" pitchFamily="18" charset="0"/>
              </a:rPr>
              <a:t> (фестиваль, </a:t>
            </a:r>
            <a:r>
              <a:rPr lang="ru-RU" sz="1400" dirty="0" err="1" smtClean="0">
                <a:latin typeface="Book Antiqua" panose="02040602050305030304" pitchFamily="18" charset="0"/>
              </a:rPr>
              <a:t>пікнік</a:t>
            </a:r>
            <a:r>
              <a:rPr lang="ru-RU" sz="1400" dirty="0" smtClean="0">
                <a:latin typeface="Book Antiqua" panose="02040602050305030304" pitchFamily="18" charset="0"/>
              </a:rPr>
              <a:t>)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10. 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Науковий</a:t>
            </a:r>
            <a:r>
              <a:rPr lang="ru-RU" sz="1400" dirty="0" smtClean="0">
                <a:latin typeface="Book Antiqua" panose="02040602050305030304" pitchFamily="18" charset="0"/>
              </a:rPr>
              <a:t> проект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11. 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Наукова-конференція</a:t>
            </a:r>
            <a:r>
              <a:rPr lang="ru-RU" sz="1400" dirty="0" smtClean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12. </a:t>
            </a:r>
            <a:r>
              <a:rPr lang="ru-RU" sz="1400" dirty="0" err="1" smtClean="0">
                <a:latin typeface="Book Antiqua" panose="02040602050305030304" pitchFamily="18" charset="0"/>
              </a:rPr>
              <a:t>Установа</a:t>
            </a:r>
            <a:r>
              <a:rPr lang="ru-RU" sz="1400" dirty="0" smtClean="0">
                <a:latin typeface="Book Antiqua" panose="02040602050305030304" pitchFamily="18" charset="0"/>
              </a:rPr>
              <a:t> - популяризатор науки (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наукові</a:t>
            </a:r>
            <a:r>
              <a:rPr lang="ru-RU" sz="1400" dirty="0" smtClean="0">
                <a:latin typeface="Book Antiqua" panose="02040602050305030304" pitchFamily="18" charset="0"/>
              </a:rPr>
              <a:t> </a:t>
            </a:r>
            <a:r>
              <a:rPr lang="ru-RU" sz="1400" dirty="0" err="1" smtClean="0">
                <a:latin typeface="Book Antiqua" panose="02040602050305030304" pitchFamily="18" charset="0"/>
              </a:rPr>
              <a:t>осередки</a:t>
            </a:r>
            <a:r>
              <a:rPr lang="ru-RU" sz="1400" dirty="0" smtClean="0">
                <a:latin typeface="Book Antiqua" panose="02040602050305030304" pitchFamily="18" charset="0"/>
              </a:rPr>
              <a:t>, </a:t>
            </a:r>
            <a:r>
              <a:rPr lang="ru-RU" sz="1400" dirty="0" err="1" smtClean="0">
                <a:latin typeface="Book Antiqua" panose="02040602050305030304" pitchFamily="18" charset="0"/>
              </a:rPr>
              <a:t>дослідні</a:t>
            </a:r>
            <a:r>
              <a:rPr lang="ru-RU" sz="1400" dirty="0" smtClean="0">
                <a:latin typeface="Book Antiqua" panose="02040602050305030304" pitchFamily="18" charset="0"/>
              </a:rPr>
              <a:t> </a:t>
            </a:r>
            <a:r>
              <a:rPr lang="ru-RU" sz="1400" dirty="0" err="1" smtClean="0">
                <a:latin typeface="Book Antiqua" panose="02040602050305030304" pitchFamily="18" charset="0"/>
              </a:rPr>
              <a:t>станції</a:t>
            </a:r>
            <a:r>
              <a:rPr lang="ru-RU" sz="1400" dirty="0" smtClean="0">
                <a:latin typeface="Book Antiqua" panose="02040602050305030304" pitchFamily="18" charset="0"/>
              </a:rPr>
              <a:t>, 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наукові</a:t>
            </a:r>
            <a:r>
              <a:rPr lang="ru-RU" sz="1400" dirty="0" smtClean="0">
                <a:latin typeface="Book Antiqua" panose="02040602050305030304" pitchFamily="18" charset="0"/>
              </a:rPr>
              <a:t> </a:t>
            </a:r>
            <a:r>
              <a:rPr lang="ru-RU" sz="1400" dirty="0" err="1" smtClean="0">
                <a:latin typeface="Book Antiqua" panose="02040602050305030304" pitchFamily="18" charset="0"/>
              </a:rPr>
              <a:t>хаби</a:t>
            </a:r>
            <a:r>
              <a:rPr lang="ru-RU" sz="1400" dirty="0" smtClean="0">
                <a:latin typeface="Book Antiqua" panose="02040602050305030304" pitchFamily="18" charset="0"/>
              </a:rPr>
              <a:t>, 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наукові</a:t>
            </a:r>
            <a:r>
              <a:rPr lang="ru-RU" sz="1400" dirty="0" smtClean="0">
                <a:latin typeface="Book Antiqua" panose="02040602050305030304" pitchFamily="18" charset="0"/>
              </a:rPr>
              <a:t> кафе).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13. </a:t>
            </a:r>
            <a:r>
              <a:rPr lang="ru-RU" sz="1400" dirty="0" err="1" smtClean="0">
                <a:latin typeface="Book Antiqua" panose="02040602050305030304" pitchFamily="18" charset="0"/>
              </a:rPr>
              <a:t>Громадська</a:t>
            </a:r>
            <a:r>
              <a:rPr lang="ru-RU" sz="1400" dirty="0" smtClean="0">
                <a:latin typeface="Book Antiqua" panose="02040602050305030304" pitchFamily="18" charset="0"/>
              </a:rPr>
              <a:t> </a:t>
            </a:r>
            <a:r>
              <a:rPr lang="ru-RU" sz="1400" dirty="0" err="1" smtClean="0">
                <a:latin typeface="Book Antiqua" panose="02040602050305030304" pitchFamily="18" charset="0"/>
              </a:rPr>
              <a:t>організація</a:t>
            </a:r>
            <a:r>
              <a:rPr lang="ru-RU" sz="1400" dirty="0" smtClean="0">
                <a:latin typeface="Book Antiqua" panose="02040602050305030304" pitchFamily="18" charset="0"/>
              </a:rPr>
              <a:t> - популяризатор науки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14. 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Наукова</a:t>
            </a:r>
            <a:r>
              <a:rPr lang="ru-RU" sz="1400" dirty="0" smtClean="0">
                <a:latin typeface="Book Antiqua" panose="02040602050305030304" pitchFamily="18" charset="0"/>
              </a:rPr>
              <a:t> </a:t>
            </a:r>
            <a:r>
              <a:rPr lang="ru-RU" sz="1400" dirty="0" err="1" smtClean="0">
                <a:latin typeface="Book Antiqua" panose="02040602050305030304" pitchFamily="18" charset="0"/>
              </a:rPr>
              <a:t>асоціація</a:t>
            </a:r>
            <a:r>
              <a:rPr lang="ru-RU" sz="1400" dirty="0" smtClean="0">
                <a:latin typeface="Book Antiqua" panose="02040602050305030304" pitchFamily="18" charset="0"/>
              </a:rPr>
              <a:t>/ </a:t>
            </a:r>
            <a:r>
              <a:rPr lang="ru-RU" sz="1400" dirty="0" err="1" smtClean="0">
                <a:latin typeface="Book Antiqua" panose="02040602050305030304" pitchFamily="18" charset="0"/>
              </a:rPr>
              <a:t>Асоціація</a:t>
            </a:r>
            <a:r>
              <a:rPr lang="ru-RU" sz="1400" dirty="0" smtClean="0">
                <a:latin typeface="Book Antiqua" panose="02040602050305030304" pitchFamily="18" charset="0"/>
              </a:rPr>
              <a:t> з </a:t>
            </a:r>
            <a:r>
              <a:rPr lang="ru-RU" sz="1400" dirty="0" err="1" smtClean="0">
                <a:latin typeface="Book Antiqua" panose="02040602050305030304" pitchFamily="18" charset="0"/>
              </a:rPr>
              <a:t>популяризації</a:t>
            </a:r>
            <a:r>
              <a:rPr lang="ru-RU" sz="1400" dirty="0" smtClean="0">
                <a:latin typeface="Book Antiqua" panose="02040602050305030304" pitchFamily="18" charset="0"/>
              </a:rPr>
              <a:t> науки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15. 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Науковий</a:t>
            </a:r>
            <a:r>
              <a:rPr lang="ru-RU" sz="1400" dirty="0" smtClean="0">
                <a:latin typeface="Book Antiqua" panose="02040602050305030304" pitchFamily="18" charset="0"/>
              </a:rPr>
              <a:t> ментор (</a:t>
            </a:r>
            <a:r>
              <a:rPr lang="ru-RU" sz="1400" dirty="0" err="1" smtClean="0">
                <a:latin typeface="Book Antiqua" panose="02040602050305030304" pitchFamily="18" charset="0"/>
              </a:rPr>
              <a:t>Керівник</a:t>
            </a:r>
            <a:r>
              <a:rPr lang="ru-RU" sz="1400" dirty="0" smtClean="0">
                <a:latin typeface="Book Antiqua" panose="02040602050305030304" pitchFamily="18" charset="0"/>
              </a:rPr>
              <a:t> </a:t>
            </a:r>
            <a:r>
              <a:rPr lang="ru-RU" sz="1400" dirty="0" err="1" smtClean="0">
                <a:latin typeface="Book Antiqua" panose="02040602050305030304" pitchFamily="18" charset="0"/>
              </a:rPr>
              <a:t>наукового</a:t>
            </a:r>
            <a:r>
              <a:rPr lang="ru-RU" sz="1400" dirty="0" smtClean="0">
                <a:latin typeface="Book Antiqua" panose="02040602050305030304" pitchFamily="18" charset="0"/>
              </a:rPr>
              <a:t> </a:t>
            </a:r>
            <a:r>
              <a:rPr lang="ru-RU" sz="1400" dirty="0" err="1" smtClean="0">
                <a:latin typeface="Book Antiqua" panose="02040602050305030304" pitchFamily="18" charset="0"/>
              </a:rPr>
              <a:t>дослідження</a:t>
            </a:r>
            <a:r>
              <a:rPr lang="ru-RU" sz="1400" dirty="0" smtClean="0">
                <a:latin typeface="Book Antiqua" panose="02040602050305030304" pitchFamily="18" charset="0"/>
              </a:rPr>
              <a:t>)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8" y="1844824"/>
            <a:ext cx="4176464" cy="48128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>
              <a:latin typeface="Book Antiqua" panose="02040602050305030304" pitchFamily="18" charset="0"/>
            </a:endParaRPr>
          </a:p>
          <a:p>
            <a:endParaRPr lang="ru-RU" sz="1400" dirty="0">
              <a:latin typeface="Book Antiqua" panose="02040602050305030304" pitchFamily="18" charset="0"/>
            </a:endParaRPr>
          </a:p>
          <a:p>
            <a:r>
              <a:rPr lang="ru-RU" sz="1400" dirty="0" smtClean="0">
                <a:latin typeface="Book Antiqua" panose="02040602050305030304" pitchFamily="18" charset="0"/>
              </a:rPr>
              <a:t>16</a:t>
            </a:r>
            <a:r>
              <a:rPr lang="ru-RU" sz="1400" dirty="0">
                <a:latin typeface="Book Antiqua" panose="02040602050305030304" pitchFamily="18" charset="0"/>
              </a:rPr>
              <a:t>. </a:t>
            </a:r>
            <a:r>
              <a:rPr lang="ru-RU" sz="1400" dirty="0" err="1">
                <a:latin typeface="Book Antiqua" panose="02040602050305030304" pitchFamily="18" charset="0"/>
              </a:rPr>
              <a:t>Науковий</a:t>
            </a:r>
            <a:r>
              <a:rPr lang="ru-RU" sz="1400" dirty="0">
                <a:latin typeface="Book Antiqua" panose="02040602050305030304" pitchFamily="18" charset="0"/>
              </a:rPr>
              <a:t> волонтер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17. </a:t>
            </a:r>
            <a:r>
              <a:rPr lang="ru-RU" sz="1400" dirty="0" err="1">
                <a:latin typeface="Book Antiqua" panose="02040602050305030304" pitchFamily="18" charset="0"/>
              </a:rPr>
              <a:t>Науковець</a:t>
            </a:r>
            <a:r>
              <a:rPr lang="ru-RU" sz="1400" dirty="0">
                <a:latin typeface="Book Antiqua" panose="02040602050305030304" pitchFamily="18" charset="0"/>
              </a:rPr>
              <a:t> з </a:t>
            </a:r>
            <a:r>
              <a:rPr lang="ru-RU" sz="1400" dirty="0" err="1">
                <a:latin typeface="Book Antiqua" panose="02040602050305030304" pitchFamily="18" charset="0"/>
              </a:rPr>
              <a:t>наукометричною</a:t>
            </a:r>
            <a:r>
              <a:rPr lang="ru-RU" sz="1400" dirty="0">
                <a:latin typeface="Book Antiqua" panose="02040602050305030304" pitchFamily="18" charset="0"/>
              </a:rPr>
              <a:t> базою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18. </a:t>
            </a:r>
            <a:r>
              <a:rPr lang="ru-RU" sz="1400" dirty="0" err="1">
                <a:latin typeface="Book Antiqua" panose="02040602050305030304" pitchFamily="18" charset="0"/>
              </a:rPr>
              <a:t>Наукова</a:t>
            </a:r>
            <a:r>
              <a:rPr lang="ru-RU" sz="1400" dirty="0">
                <a:latin typeface="Book Antiqua" panose="02040602050305030304" pitchFamily="18" charset="0"/>
              </a:rPr>
              <a:t> та </a:t>
            </a:r>
            <a:r>
              <a:rPr lang="ru-RU" sz="1400" dirty="0" err="1">
                <a:latin typeface="Book Antiqua" panose="02040602050305030304" pitchFamily="18" charset="0"/>
              </a:rPr>
              <a:t>науково</a:t>
            </a:r>
            <a:r>
              <a:rPr lang="ru-RU" sz="1400" dirty="0">
                <a:latin typeface="Book Antiqua" panose="02040602050305030304" pitchFamily="18" charset="0"/>
              </a:rPr>
              <a:t>-популярна книга (</a:t>
            </a:r>
            <a:r>
              <a:rPr lang="ru-RU" sz="1400" dirty="0" err="1">
                <a:latin typeface="Book Antiqua" panose="02040602050305030304" pitchFamily="18" charset="0"/>
              </a:rPr>
              <a:t>від</a:t>
            </a:r>
            <a:r>
              <a:rPr lang="ru-RU" sz="1400" dirty="0">
                <a:latin typeface="Book Antiqua" panose="02040602050305030304" pitchFamily="18" charset="0"/>
              </a:rPr>
              <a:t> 1 до 3-х </a:t>
            </a:r>
            <a:r>
              <a:rPr lang="ru-RU" sz="1400" dirty="0" err="1">
                <a:latin typeface="Book Antiqua" panose="02040602050305030304" pitchFamily="18" charset="0"/>
              </a:rPr>
              <a:t>співавторів</a:t>
            </a:r>
            <a:r>
              <a:rPr lang="ru-RU" sz="1400" dirty="0">
                <a:latin typeface="Book Antiqua" panose="02040602050305030304" pitchFamily="18" charset="0"/>
              </a:rPr>
              <a:t>)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19. </a:t>
            </a:r>
            <a:r>
              <a:rPr lang="ru-RU" sz="1400" dirty="0" err="1">
                <a:latin typeface="Book Antiqua" panose="02040602050305030304" pitchFamily="18" charset="0"/>
              </a:rPr>
              <a:t>Монографія</a:t>
            </a:r>
            <a:r>
              <a:rPr lang="ru-RU" sz="1400" dirty="0">
                <a:latin typeface="Book Antiqua" panose="02040602050305030304" pitchFamily="18" charset="0"/>
              </a:rPr>
              <a:t> (</a:t>
            </a:r>
            <a:r>
              <a:rPr lang="ru-RU" sz="1400" dirty="0" err="1">
                <a:latin typeface="Book Antiqua" panose="02040602050305030304" pitchFamily="18" charset="0"/>
              </a:rPr>
              <a:t>від</a:t>
            </a:r>
            <a:r>
              <a:rPr lang="ru-RU" sz="1400" dirty="0">
                <a:latin typeface="Book Antiqua" panose="02040602050305030304" pitchFamily="18" charset="0"/>
              </a:rPr>
              <a:t> 1 до 3-х </a:t>
            </a:r>
            <a:r>
              <a:rPr lang="ru-RU" sz="1400" dirty="0" err="1">
                <a:latin typeface="Book Antiqua" panose="02040602050305030304" pitchFamily="18" charset="0"/>
              </a:rPr>
              <a:t>співавторів</a:t>
            </a:r>
            <a:r>
              <a:rPr lang="ru-RU" sz="1400" dirty="0">
                <a:latin typeface="Book Antiqua" panose="02040602050305030304" pitchFamily="18" charset="0"/>
              </a:rPr>
              <a:t>)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20. </a:t>
            </a:r>
            <a:r>
              <a:rPr lang="ru-RU" sz="1400" dirty="0" err="1">
                <a:latin typeface="Book Antiqua" panose="02040602050305030304" pitchFamily="18" charset="0"/>
              </a:rPr>
              <a:t>Науково-популярний</a:t>
            </a:r>
            <a:r>
              <a:rPr lang="ru-RU" sz="1400" dirty="0">
                <a:latin typeface="Book Antiqua" panose="02040602050305030304" pitchFamily="18" charset="0"/>
              </a:rPr>
              <a:t> журнал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21. </a:t>
            </a:r>
            <a:r>
              <a:rPr lang="ru-RU" sz="1400" dirty="0" err="1">
                <a:latin typeface="Book Antiqua" panose="02040602050305030304" pitchFamily="18" charset="0"/>
              </a:rPr>
              <a:t>Українська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наукова</a:t>
            </a:r>
            <a:r>
              <a:rPr lang="ru-RU" sz="1400" dirty="0">
                <a:latin typeface="Book Antiqua" panose="02040602050305030304" pitchFamily="18" charset="0"/>
              </a:rPr>
              <a:t> газета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22. </a:t>
            </a:r>
            <a:r>
              <a:rPr lang="ru-RU" sz="1400" dirty="0" err="1">
                <a:latin typeface="Book Antiqua" panose="02040602050305030304" pitchFamily="18" charset="0"/>
              </a:rPr>
              <a:t>Науковець</a:t>
            </a:r>
            <a:r>
              <a:rPr lang="ru-RU" sz="1400" dirty="0">
                <a:latin typeface="Book Antiqua" panose="02040602050305030304" pitchFamily="18" charset="0"/>
              </a:rPr>
              <a:t>/</a:t>
            </a:r>
            <a:r>
              <a:rPr lang="ru-RU" sz="1400" dirty="0" err="1">
                <a:latin typeface="Book Antiqua" panose="02040602050305030304" pitchFamily="18" charset="0"/>
              </a:rPr>
              <a:t>наукова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спільнота</a:t>
            </a:r>
            <a:r>
              <a:rPr lang="ru-RU" sz="1400" dirty="0">
                <a:latin typeface="Book Antiqua" panose="02040602050305030304" pitchFamily="18" charset="0"/>
              </a:rPr>
              <a:t> в </a:t>
            </a:r>
            <a:r>
              <a:rPr lang="ru-RU" sz="1400" dirty="0" err="1">
                <a:latin typeface="Book Antiqua" panose="02040602050305030304" pitchFamily="18" charset="0"/>
              </a:rPr>
              <a:t>Clubhouse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23. </a:t>
            </a:r>
            <a:r>
              <a:rPr lang="ru-RU" sz="1400" dirty="0" err="1">
                <a:latin typeface="Book Antiqua" panose="02040602050305030304" pitchFamily="18" charset="0"/>
              </a:rPr>
              <a:t>Програма</a:t>
            </a:r>
            <a:r>
              <a:rPr lang="ru-RU" sz="1400" dirty="0">
                <a:latin typeface="Book Antiqua" panose="02040602050305030304" pitchFamily="18" charset="0"/>
              </a:rPr>
              <a:t> VR-</a:t>
            </a:r>
            <a:r>
              <a:rPr lang="ru-RU" sz="1400" dirty="0" err="1">
                <a:latin typeface="Book Antiqua" panose="02040602050305030304" pitchFamily="18" charset="0"/>
              </a:rPr>
              <a:t>технології</a:t>
            </a:r>
            <a:r>
              <a:rPr lang="ru-RU" sz="1400" dirty="0">
                <a:latin typeface="Book Antiqua" panose="02040602050305030304" pitchFamily="18" charset="0"/>
              </a:rPr>
              <a:t> в </a:t>
            </a:r>
            <a:r>
              <a:rPr lang="ru-RU" sz="1400" dirty="0" err="1">
                <a:latin typeface="Book Antiqua" panose="02040602050305030304" pitchFamily="18" charset="0"/>
              </a:rPr>
              <a:t>науці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24. </a:t>
            </a:r>
            <a:r>
              <a:rPr lang="ru-RU" sz="1400" dirty="0" err="1">
                <a:latin typeface="Book Antiqua" panose="02040602050305030304" pitchFamily="18" charset="0"/>
              </a:rPr>
              <a:t>Технології</a:t>
            </a:r>
            <a:r>
              <a:rPr lang="ru-RU" sz="1400" dirty="0">
                <a:latin typeface="Book Antiqua" panose="02040602050305030304" pitchFamily="18" charset="0"/>
              </a:rPr>
              <a:t> AI в </a:t>
            </a:r>
            <a:r>
              <a:rPr lang="ru-RU" sz="1400" dirty="0" err="1">
                <a:latin typeface="Book Antiqua" panose="02040602050305030304" pitchFamily="18" charset="0"/>
              </a:rPr>
              <a:t>науці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25. </a:t>
            </a:r>
            <a:r>
              <a:rPr lang="ru-RU" sz="1400" dirty="0" err="1">
                <a:latin typeface="Book Antiqua" panose="02040602050305030304" pitchFamily="18" charset="0"/>
              </a:rPr>
              <a:t>Науковий</a:t>
            </a:r>
            <a:r>
              <a:rPr lang="ru-RU" sz="1400" dirty="0">
                <a:latin typeface="Book Antiqua" panose="02040602050305030304" pitchFamily="18" charset="0"/>
              </a:rPr>
              <a:t> Чат-бот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26. </a:t>
            </a:r>
            <a:r>
              <a:rPr lang="ru-RU" sz="1400" dirty="0" err="1">
                <a:latin typeface="Book Antiqua" panose="02040602050305030304" pitchFamily="18" charset="0"/>
              </a:rPr>
              <a:t>Науково</a:t>
            </a:r>
            <a:r>
              <a:rPr lang="ru-RU" sz="1400" dirty="0">
                <a:latin typeface="Book Antiqua" panose="02040602050305030304" pitchFamily="18" charset="0"/>
              </a:rPr>
              <a:t>-популярна </a:t>
            </a:r>
            <a:r>
              <a:rPr lang="ru-RU" sz="1400" dirty="0" err="1">
                <a:latin typeface="Book Antiqua" panose="02040602050305030304" pitchFamily="18" charset="0"/>
              </a:rPr>
              <a:t>програма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телебачення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27. </a:t>
            </a:r>
            <a:r>
              <a:rPr lang="ru-RU" sz="1400" dirty="0" err="1">
                <a:latin typeface="Book Antiqua" panose="02040602050305030304" pitchFamily="18" charset="0"/>
              </a:rPr>
              <a:t>Науково-популярний</a:t>
            </a:r>
            <a:r>
              <a:rPr lang="ru-RU" sz="1400" dirty="0">
                <a:latin typeface="Book Antiqua" panose="02040602050305030304" pitchFamily="18" charset="0"/>
              </a:rPr>
              <a:t> веб ресурс (сайт)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28. </a:t>
            </a:r>
            <a:r>
              <a:rPr lang="ru-RU" sz="1400" dirty="0" err="1">
                <a:latin typeface="Book Antiqua" panose="02040602050305030304" pitchFamily="18" charset="0"/>
              </a:rPr>
              <a:t>Науковий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подкаст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29. </a:t>
            </a:r>
            <a:r>
              <a:rPr lang="ru-RU" sz="1400" dirty="0" err="1">
                <a:latin typeface="Book Antiqua" panose="02040602050305030304" pitchFamily="18" charset="0"/>
              </a:rPr>
              <a:t>Науковий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стартап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30. </a:t>
            </a:r>
            <a:r>
              <a:rPr lang="ru-RU" sz="1400" dirty="0" err="1">
                <a:latin typeface="Book Antiqua" panose="02040602050305030304" pitchFamily="18" charset="0"/>
              </a:rPr>
              <a:t>Колаборація</a:t>
            </a:r>
            <a:r>
              <a:rPr lang="ru-RU" sz="1400" dirty="0">
                <a:latin typeface="Book Antiqua" panose="02040602050305030304" pitchFamily="18" charset="0"/>
              </a:rPr>
              <a:t> “</a:t>
            </a:r>
            <a:r>
              <a:rPr lang="ru-RU" sz="1400" dirty="0" err="1">
                <a:latin typeface="Book Antiqua" panose="02040602050305030304" pitchFamily="18" charset="0"/>
              </a:rPr>
              <a:t>Бізнес</a:t>
            </a:r>
            <a:r>
              <a:rPr lang="ru-RU" sz="1400" dirty="0">
                <a:latin typeface="Book Antiqua" panose="02040602050305030304" pitchFamily="18" charset="0"/>
              </a:rPr>
              <a:t>-Наука”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31. </a:t>
            </a:r>
            <a:r>
              <a:rPr lang="ru-RU" sz="1400" dirty="0" err="1">
                <a:latin typeface="Book Antiqua" panose="02040602050305030304" pitchFamily="18" charset="0"/>
              </a:rPr>
              <a:t>Кращий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бізнес</a:t>
            </a:r>
            <a:r>
              <a:rPr lang="ru-RU" sz="1400" dirty="0">
                <a:latin typeface="Book Antiqua" panose="02040602050305030304" pitchFamily="18" charset="0"/>
              </a:rPr>
              <a:t> кейс </a:t>
            </a:r>
            <a:r>
              <a:rPr lang="ru-RU" sz="1400" dirty="0" err="1">
                <a:latin typeface="Book Antiqua" panose="02040602050305030304" pitchFamily="18" charset="0"/>
              </a:rPr>
              <a:t>науковця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1592796"/>
            <a:ext cx="2520280" cy="4680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Блок 1</a:t>
            </a:r>
            <a:endParaRPr lang="ru-RU" b="1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МУ\Лого РМУ\logo R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958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8507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ЩОРІЧНИЙ КОНКУРС  РМУ при МОН  «МОЛОДИЙ ВЧЕНИЙ РОКУ»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7864" y="562073"/>
            <a:ext cx="5472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547664" y="764704"/>
            <a:ext cx="619268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Book Antiqua" panose="02040602050305030304" pitchFamily="18" charset="0"/>
              </a:rPr>
              <a:t>НОМІНАЦІЇ ПО КАТЕГОРІЯМ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362612" y="1278491"/>
            <a:ext cx="2160240" cy="31430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189" y="1844824"/>
            <a:ext cx="3388691" cy="43924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 smtClean="0"/>
          </a:p>
          <a:p>
            <a:endParaRPr lang="ru-RU" sz="1400" b="1" dirty="0"/>
          </a:p>
          <a:p>
            <a:r>
              <a:rPr lang="ru-RU" sz="1400" b="1" dirty="0" err="1" smtClean="0">
                <a:latin typeface="Book Antiqua" panose="02040602050305030304" pitchFamily="18" charset="0"/>
              </a:rPr>
              <a:t>Природничо-математичні</a:t>
            </a:r>
            <a:r>
              <a:rPr lang="ru-RU" sz="1400" b="1" dirty="0" smtClean="0">
                <a:latin typeface="Book Antiqua" panose="02040602050305030304" pitchFamily="18" charset="0"/>
              </a:rPr>
              <a:t> </a:t>
            </a:r>
            <a:r>
              <a:rPr lang="ru-RU" sz="1400" b="1" dirty="0">
                <a:latin typeface="Book Antiqua" panose="02040602050305030304" pitchFamily="18" charset="0"/>
              </a:rPr>
              <a:t>науки: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32. </a:t>
            </a:r>
            <a:r>
              <a:rPr lang="ru-RU" sz="1400" dirty="0" err="1">
                <a:latin typeface="Book Antiqua" panose="02040602050305030304" pitchFamily="18" charset="0"/>
              </a:rPr>
              <a:t>Фізика</a:t>
            </a:r>
            <a:r>
              <a:rPr lang="ru-RU" sz="1400" dirty="0">
                <a:latin typeface="Book Antiqua" panose="02040602050305030304" pitchFamily="18" charset="0"/>
              </a:rPr>
              <a:t> та </a:t>
            </a:r>
            <a:r>
              <a:rPr lang="ru-RU" sz="1400" dirty="0" err="1">
                <a:latin typeface="Book Antiqua" panose="02040602050305030304" pitchFamily="18" charset="0"/>
              </a:rPr>
              <a:t>астрономія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33. </a:t>
            </a:r>
            <a:r>
              <a:rPr lang="ru-RU" sz="1400" dirty="0" err="1">
                <a:latin typeface="Book Antiqua" panose="02040602050305030304" pitchFamily="18" charset="0"/>
              </a:rPr>
              <a:t>Хімія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34. </a:t>
            </a:r>
            <a:r>
              <a:rPr lang="ru-RU" sz="1400" dirty="0" err="1">
                <a:latin typeface="Book Antiqua" panose="02040602050305030304" pitchFamily="18" charset="0"/>
              </a:rPr>
              <a:t>Біологія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35. </a:t>
            </a:r>
            <a:r>
              <a:rPr lang="ru-RU" sz="1400" dirty="0" err="1">
                <a:latin typeface="Book Antiqua" panose="02040602050305030304" pitchFamily="18" charset="0"/>
              </a:rPr>
              <a:t>Екологія</a:t>
            </a:r>
            <a:r>
              <a:rPr lang="ru-RU" sz="1400" dirty="0">
                <a:latin typeface="Book Antiqua" panose="02040602050305030304" pitchFamily="18" charset="0"/>
              </a:rPr>
              <a:t> та </a:t>
            </a:r>
            <a:r>
              <a:rPr lang="ru-RU" sz="1400" dirty="0" err="1">
                <a:latin typeface="Book Antiqua" panose="02040602050305030304" pitchFamily="18" charset="0"/>
              </a:rPr>
              <a:t>охорона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навколишнього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середовища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36. Науки про Землю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37. Математика та статистика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38. </a:t>
            </a:r>
            <a:r>
              <a:rPr lang="ru-RU" sz="1400" dirty="0" err="1">
                <a:latin typeface="Book Antiqua" panose="02040602050305030304" pitchFamily="18" charset="0"/>
              </a:rPr>
              <a:t>Інформаційні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технології</a:t>
            </a:r>
            <a:r>
              <a:rPr lang="ru-RU" sz="1400" dirty="0">
                <a:latin typeface="Book Antiqua" panose="02040602050305030304" pitchFamily="18" charset="0"/>
              </a:rPr>
              <a:t> та </a:t>
            </a:r>
            <a:r>
              <a:rPr lang="ru-RU" sz="1400" dirty="0" err="1">
                <a:latin typeface="Book Antiqua" panose="02040602050305030304" pitchFamily="18" charset="0"/>
              </a:rPr>
              <a:t>кібербезпека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07904" y="1844824"/>
            <a:ext cx="5328592" cy="43924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b="1" dirty="0" smtClean="0">
              <a:latin typeface="Book Antiqua" panose="02040602050305030304" pitchFamily="18" charset="0"/>
            </a:endParaRPr>
          </a:p>
          <a:p>
            <a:pPr algn="just"/>
            <a:endParaRPr lang="ru-RU" sz="1200" b="1" dirty="0">
              <a:latin typeface="Book Antiqua" panose="02040602050305030304" pitchFamily="18" charset="0"/>
            </a:endParaRPr>
          </a:p>
          <a:p>
            <a:pPr algn="just"/>
            <a:endParaRPr lang="ru-RU" sz="1200" b="1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1400" b="1" dirty="0" err="1" smtClean="0">
                <a:latin typeface="Book Antiqua" panose="02040602050305030304" pitchFamily="18" charset="0"/>
              </a:rPr>
              <a:t>Науково-технічна</a:t>
            </a:r>
            <a:r>
              <a:rPr lang="ru-RU" sz="1400" b="1" dirty="0" smtClean="0">
                <a:latin typeface="Book Antiqua" panose="02040602050305030304" pitchFamily="18" charset="0"/>
              </a:rPr>
              <a:t> </a:t>
            </a:r>
            <a:r>
              <a:rPr lang="ru-RU" sz="1400" b="1" dirty="0" err="1">
                <a:latin typeface="Book Antiqua" panose="02040602050305030304" pitchFamily="18" charset="0"/>
              </a:rPr>
              <a:t>діяльність</a:t>
            </a:r>
            <a:r>
              <a:rPr lang="ru-RU" sz="1400" b="1" dirty="0">
                <a:latin typeface="Book Antiqua" panose="02040602050305030304" pitchFamily="18" charset="0"/>
              </a:rPr>
              <a:t> та </a:t>
            </a:r>
            <a:r>
              <a:rPr lang="ru-RU" sz="1400" b="1" dirty="0" err="1">
                <a:latin typeface="Book Antiqua" panose="02040602050305030304" pitchFamily="18" charset="0"/>
              </a:rPr>
              <a:t>інженерія</a:t>
            </a:r>
            <a:r>
              <a:rPr lang="ru-RU" sz="1400" b="1" dirty="0">
                <a:latin typeface="Book Antiqua" panose="02040602050305030304" pitchFamily="18" charset="0"/>
              </a:rPr>
              <a:t>: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latin typeface="Book Antiqua" panose="02040602050305030304" pitchFamily="18" charset="0"/>
              </a:rPr>
              <a:t>39. </a:t>
            </a:r>
            <a:r>
              <a:rPr lang="ru-RU" sz="1400" dirty="0" err="1">
                <a:latin typeface="Book Antiqua" panose="02040602050305030304" pitchFamily="18" charset="0"/>
              </a:rPr>
              <a:t>Науково-технічні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розробки</a:t>
            </a:r>
            <a:r>
              <a:rPr lang="ru-RU" sz="1400" dirty="0">
                <a:latin typeface="Book Antiqua" panose="02040602050305030304" pitchFamily="18" charset="0"/>
              </a:rPr>
              <a:t> для </a:t>
            </a:r>
            <a:r>
              <a:rPr lang="ru-RU" sz="1400" dirty="0" err="1">
                <a:latin typeface="Book Antiqua" panose="02040602050305030304" pitchFamily="18" charset="0"/>
              </a:rPr>
              <a:t>інклюзії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latin typeface="Book Antiqua" panose="02040602050305030304" pitchFamily="18" charset="0"/>
              </a:rPr>
              <a:t>40. </a:t>
            </a:r>
            <a:r>
              <a:rPr lang="ru-RU" sz="1400" dirty="0" err="1">
                <a:latin typeface="Book Antiqua" panose="02040602050305030304" pitchFamily="18" charset="0"/>
              </a:rPr>
              <a:t>Виробництво</a:t>
            </a:r>
            <a:r>
              <a:rPr lang="ru-RU" sz="1400" dirty="0">
                <a:latin typeface="Book Antiqua" panose="02040602050305030304" pitchFamily="18" charset="0"/>
              </a:rPr>
              <a:t> та </a:t>
            </a:r>
            <a:r>
              <a:rPr lang="ru-RU" sz="1400" dirty="0" err="1">
                <a:latin typeface="Book Antiqua" panose="02040602050305030304" pitchFamily="18" charset="0"/>
              </a:rPr>
              <a:t>технології</a:t>
            </a:r>
            <a:r>
              <a:rPr lang="ru-RU" sz="1400" dirty="0">
                <a:latin typeface="Book Antiqua" panose="02040602050305030304" pitchFamily="18" charset="0"/>
              </a:rPr>
              <a:t> (</a:t>
            </a:r>
            <a:r>
              <a:rPr lang="ru-RU" sz="1400" dirty="0" err="1">
                <a:latin typeface="Book Antiqua" panose="02040602050305030304" pitchFamily="18" charset="0"/>
              </a:rPr>
              <a:t>харчові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технології</a:t>
            </a:r>
            <a:r>
              <a:rPr lang="ru-RU" sz="1400" dirty="0">
                <a:latin typeface="Book Antiqua" panose="02040602050305030304" pitchFamily="18" charset="0"/>
              </a:rPr>
              <a:t>, легка </a:t>
            </a:r>
            <a:r>
              <a:rPr lang="ru-RU" sz="1400" dirty="0" err="1">
                <a:latin typeface="Book Antiqua" panose="02040602050305030304" pitchFamily="18" charset="0"/>
              </a:rPr>
              <a:t>промисловість</a:t>
            </a:r>
            <a:r>
              <a:rPr lang="ru-RU" sz="1400" dirty="0">
                <a:latin typeface="Book Antiqua" panose="02040602050305030304" pitchFamily="18" charset="0"/>
              </a:rPr>
              <a:t>, </a:t>
            </a:r>
            <a:r>
              <a:rPr lang="ru-RU" sz="1400" dirty="0" err="1">
                <a:latin typeface="Book Antiqua" panose="02040602050305030304" pitchFamily="18" charset="0"/>
              </a:rPr>
              <a:t>нафтогазова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інженерія</a:t>
            </a:r>
            <a:r>
              <a:rPr lang="ru-RU" sz="1400" dirty="0">
                <a:latin typeface="Book Antiqua" panose="02040602050305030304" pitchFamily="18" charset="0"/>
              </a:rPr>
              <a:t>)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latin typeface="Book Antiqua" panose="02040602050305030304" pitchFamily="18" charset="0"/>
              </a:rPr>
              <a:t>41. </a:t>
            </a:r>
            <a:r>
              <a:rPr lang="ru-RU" sz="1400" dirty="0" err="1">
                <a:latin typeface="Book Antiqua" panose="02040602050305030304" pitchFamily="18" charset="0"/>
              </a:rPr>
              <a:t>Гірництво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latin typeface="Book Antiqua" panose="02040602050305030304" pitchFamily="18" charset="0"/>
              </a:rPr>
              <a:t>42. </a:t>
            </a:r>
            <a:r>
              <a:rPr lang="ru-RU" sz="1400" dirty="0" err="1">
                <a:latin typeface="Book Antiqua" panose="02040602050305030304" pitchFamily="18" charset="0"/>
              </a:rPr>
              <a:t>Арктичні</a:t>
            </a:r>
            <a:r>
              <a:rPr lang="ru-RU" sz="1400" dirty="0">
                <a:latin typeface="Book Antiqua" panose="02040602050305030304" pitchFamily="18" charset="0"/>
              </a:rPr>
              <a:t> та </a:t>
            </a:r>
            <a:r>
              <a:rPr lang="ru-RU" sz="1400" dirty="0" err="1">
                <a:latin typeface="Book Antiqua" panose="02040602050305030304" pitchFamily="18" charset="0"/>
              </a:rPr>
              <a:t>антарктичні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дослідження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latin typeface="Book Antiqua" panose="02040602050305030304" pitchFamily="18" charset="0"/>
              </a:rPr>
              <a:t>43. Транспорт та </a:t>
            </a:r>
            <a:r>
              <a:rPr lang="ru-RU" sz="1400" dirty="0" err="1">
                <a:latin typeface="Book Antiqua" panose="02040602050305030304" pitchFamily="18" charset="0"/>
              </a:rPr>
              <a:t>транспортні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технології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latin typeface="Book Antiqua" panose="02040602050305030304" pitchFamily="18" charset="0"/>
              </a:rPr>
              <a:t>44. </a:t>
            </a:r>
            <a:r>
              <a:rPr lang="ru-RU" sz="1400" dirty="0" err="1">
                <a:latin typeface="Book Antiqua" panose="02040602050305030304" pitchFamily="18" charset="0"/>
              </a:rPr>
              <a:t>Хімічні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технології</a:t>
            </a:r>
            <a:r>
              <a:rPr lang="ru-RU" sz="1400" dirty="0">
                <a:latin typeface="Book Antiqua" panose="02040602050305030304" pitchFamily="18" charset="0"/>
              </a:rPr>
              <a:t> та </a:t>
            </a:r>
            <a:r>
              <a:rPr lang="ru-RU" sz="1400" dirty="0" err="1">
                <a:latin typeface="Book Antiqua" panose="02040602050305030304" pitchFamily="18" charset="0"/>
              </a:rPr>
              <a:t>біоінженерія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latin typeface="Book Antiqua" panose="02040602050305030304" pitchFamily="18" charset="0"/>
              </a:rPr>
              <a:t>45. </a:t>
            </a:r>
            <a:r>
              <a:rPr lang="ru-RU" sz="1400" dirty="0" err="1">
                <a:latin typeface="Book Antiqua" panose="02040602050305030304" pitchFamily="18" charset="0"/>
              </a:rPr>
              <a:t>Електрична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інженерія</a:t>
            </a:r>
            <a:r>
              <a:rPr lang="ru-RU" sz="1400" dirty="0">
                <a:latin typeface="Book Antiqua" panose="02040602050305030304" pitchFamily="18" charset="0"/>
              </a:rPr>
              <a:t> та </a:t>
            </a:r>
            <a:r>
              <a:rPr lang="ru-RU" sz="1400" dirty="0" err="1">
                <a:latin typeface="Book Antiqua" panose="02040602050305030304" pitchFamily="18" charset="0"/>
              </a:rPr>
              <a:t>Машинобудування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latin typeface="Book Antiqua" panose="02040602050305030304" pitchFamily="18" charset="0"/>
              </a:rPr>
              <a:t>46. </a:t>
            </a:r>
            <a:r>
              <a:rPr lang="ru-RU" sz="1400" dirty="0" err="1">
                <a:latin typeface="Book Antiqua" panose="02040602050305030304" pitchFamily="18" charset="0"/>
              </a:rPr>
              <a:t>Металургія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latin typeface="Book Antiqua" panose="02040602050305030304" pitchFamily="18" charset="0"/>
              </a:rPr>
              <a:t>47. </a:t>
            </a:r>
            <a:r>
              <a:rPr lang="ru-RU" sz="1400" dirty="0" err="1">
                <a:latin typeface="Book Antiqua" panose="02040602050305030304" pitchFamily="18" charset="0"/>
              </a:rPr>
              <a:t>Автоматизація</a:t>
            </a:r>
            <a:r>
              <a:rPr lang="ru-RU" sz="1400" dirty="0">
                <a:latin typeface="Book Antiqua" panose="02040602050305030304" pitchFamily="18" charset="0"/>
              </a:rPr>
              <a:t>, </a:t>
            </a:r>
            <a:r>
              <a:rPr lang="ru-RU" sz="1400" dirty="0" err="1">
                <a:latin typeface="Book Antiqua" panose="02040602050305030304" pitchFamily="18" charset="0"/>
              </a:rPr>
              <a:t>приладобудування</a:t>
            </a:r>
            <a:r>
              <a:rPr lang="ru-RU" sz="1400" dirty="0">
                <a:latin typeface="Book Antiqua" panose="02040602050305030304" pitchFamily="18" charset="0"/>
              </a:rPr>
              <a:t> та </a:t>
            </a:r>
            <a:r>
              <a:rPr lang="ru-RU" sz="1400" dirty="0" err="1">
                <a:latin typeface="Book Antiqua" panose="02040602050305030304" pitchFamily="18" charset="0"/>
              </a:rPr>
              <a:t>вимірювальна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техніка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latin typeface="Book Antiqua" panose="02040602050305030304" pitchFamily="18" charset="0"/>
              </a:rPr>
              <a:t>48. </a:t>
            </a:r>
            <a:r>
              <a:rPr lang="ru-RU" sz="1400" dirty="0" err="1">
                <a:latin typeface="Book Antiqua" panose="02040602050305030304" pitchFamily="18" charset="0"/>
              </a:rPr>
              <a:t>Будівництво</a:t>
            </a:r>
            <a:r>
              <a:rPr lang="ru-RU" sz="1400" dirty="0">
                <a:latin typeface="Book Antiqua" panose="02040602050305030304" pitchFamily="18" charset="0"/>
              </a:rPr>
              <a:t> та </a:t>
            </a:r>
            <a:r>
              <a:rPr lang="ru-RU" sz="1400" dirty="0" err="1">
                <a:latin typeface="Book Antiqua" panose="02040602050305030304" pitchFamily="18" charset="0"/>
              </a:rPr>
              <a:t>цивільна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інженерія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latin typeface="Book Antiqua" panose="02040602050305030304" pitchFamily="18" charset="0"/>
              </a:rPr>
              <a:t>49. </a:t>
            </a:r>
            <a:r>
              <a:rPr lang="ru-RU" sz="1400" dirty="0" err="1">
                <a:latin typeface="Book Antiqua" panose="02040602050305030304" pitchFamily="18" charset="0"/>
              </a:rPr>
              <a:t>Архітектура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latin typeface="Book Antiqua" panose="02040602050305030304" pitchFamily="18" charset="0"/>
              </a:rPr>
              <a:t>50. </a:t>
            </a:r>
            <a:r>
              <a:rPr lang="ru-RU" sz="1400" dirty="0" err="1">
                <a:latin typeface="Book Antiqua" panose="02040602050305030304" pitchFamily="18" charset="0"/>
              </a:rPr>
              <a:t>Міське</a:t>
            </a:r>
            <a:r>
              <a:rPr lang="ru-RU" sz="1400" dirty="0">
                <a:latin typeface="Book Antiqua" panose="02040602050305030304" pitchFamily="18" charset="0"/>
              </a:rPr>
              <a:t> </a:t>
            </a:r>
            <a:r>
              <a:rPr lang="ru-RU" sz="1400" dirty="0" err="1">
                <a:latin typeface="Book Antiqua" panose="02040602050305030304" pitchFamily="18" charset="0"/>
              </a:rPr>
              <a:t>господарство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latin typeface="Book Antiqua" panose="02040602050305030304" pitchFamily="18" charset="0"/>
              </a:rPr>
              <a:t>51. </a:t>
            </a:r>
            <a:r>
              <a:rPr lang="ru-RU" sz="1400" dirty="0" err="1">
                <a:latin typeface="Book Antiqua" panose="02040602050305030304" pitchFamily="18" charset="0"/>
              </a:rPr>
              <a:t>Електроніка</a:t>
            </a:r>
            <a:r>
              <a:rPr lang="ru-RU" sz="1400" dirty="0">
                <a:latin typeface="Book Antiqua" panose="02040602050305030304" pitchFamily="18" charset="0"/>
              </a:rPr>
              <a:t> та </a:t>
            </a:r>
            <a:r>
              <a:rPr lang="ru-RU" sz="1400" dirty="0" err="1">
                <a:latin typeface="Book Antiqua" panose="02040602050305030304" pitchFamily="18" charset="0"/>
              </a:rPr>
              <a:t>телекомунікації</a:t>
            </a:r>
            <a:r>
              <a:rPr lang="ru-RU" sz="1400" dirty="0">
                <a:latin typeface="Book Antiqua" panose="02040602050305030304" pitchFamily="18" charset="0"/>
              </a:rPr>
              <a:t> </a:t>
            </a:r>
            <a:endParaRPr lang="ru-RU" sz="1400" b="0" dirty="0" smtClean="0"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latin typeface="Book Antiqua" panose="02040602050305030304" pitchFamily="18" charset="0"/>
              </a:rPr>
              <a:t>52. </a:t>
            </a:r>
            <a:r>
              <a:rPr lang="ru-RU" sz="1400" dirty="0" err="1">
                <a:latin typeface="Book Antiqua" panose="02040602050305030304" pitchFamily="18" charset="0"/>
              </a:rPr>
              <a:t>Матеріалознавство</a:t>
            </a:r>
            <a:r>
              <a:rPr lang="ru-RU" sz="1200" dirty="0">
                <a:latin typeface="Book Antiqua" panose="02040602050305030304" pitchFamily="18" charset="0"/>
              </a:rPr>
              <a:t> </a:t>
            </a:r>
            <a:endParaRPr lang="ru-RU" sz="12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1415786"/>
            <a:ext cx="2520280" cy="4680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Блок 2</a:t>
            </a:r>
            <a:endParaRPr lang="ru-RU" b="1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МУ\Лого РМУ\logo R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958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8507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ЩОРІЧНИЙ КОНКУРС  РМУ при МОН  «МОЛОДИЙ ВЧЕНИЙ РОКУ»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7864" y="562073"/>
            <a:ext cx="5472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547664" y="764704"/>
            <a:ext cx="619268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Book Antiqua" panose="02040602050305030304" pitchFamily="18" charset="0"/>
              </a:rPr>
              <a:t>НОМІНАЦІЇ ПО КАТЕГОРІЯМ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362612" y="1278491"/>
            <a:ext cx="2160240" cy="42231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1350" y="1883838"/>
            <a:ext cx="2972148" cy="43924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300" b="1" dirty="0" smtClean="0">
              <a:latin typeface="Book Antiqua" panose="02040602050305030304" pitchFamily="18" charset="0"/>
            </a:endParaRPr>
          </a:p>
          <a:p>
            <a:endParaRPr lang="ru-RU" sz="1300" b="1" dirty="0">
              <a:latin typeface="Book Antiqua" panose="02040602050305030304" pitchFamily="18" charset="0"/>
            </a:endParaRPr>
          </a:p>
          <a:p>
            <a:endParaRPr lang="ru-RU" sz="1300" b="1" dirty="0" smtClean="0">
              <a:latin typeface="Book Antiqua" panose="02040602050305030304" pitchFamily="18" charset="0"/>
            </a:endParaRPr>
          </a:p>
          <a:p>
            <a:r>
              <a:rPr lang="ru-RU" sz="1300" b="1" dirty="0" err="1" smtClean="0">
                <a:latin typeface="Book Antiqua" panose="02040602050305030304" pitchFamily="18" charset="0"/>
              </a:rPr>
              <a:t>Аграрні</a:t>
            </a:r>
            <a:r>
              <a:rPr lang="ru-RU" sz="1300" b="1" dirty="0" smtClean="0">
                <a:latin typeface="Book Antiqua" panose="02040602050305030304" pitchFamily="18" charset="0"/>
              </a:rPr>
              <a:t> </a:t>
            </a:r>
            <a:r>
              <a:rPr lang="ru-RU" sz="1300" b="1" dirty="0">
                <a:latin typeface="Book Antiqua" panose="02040602050305030304" pitchFamily="18" charset="0"/>
              </a:rPr>
              <a:t>науки та </a:t>
            </a:r>
            <a:r>
              <a:rPr lang="ru-RU" sz="1300" b="1" dirty="0" err="1">
                <a:latin typeface="Book Antiqua" panose="02040602050305030304" pitchFamily="18" charset="0"/>
              </a:rPr>
              <a:t>продовольство</a:t>
            </a:r>
            <a:r>
              <a:rPr lang="ru-RU" sz="1300" b="1" dirty="0">
                <a:latin typeface="Book Antiqua" panose="02040602050305030304" pitchFamily="18" charset="0"/>
              </a:rPr>
              <a:t>: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53. </a:t>
            </a:r>
            <a:r>
              <a:rPr lang="ru-RU" sz="1300" dirty="0" err="1">
                <a:latin typeface="Book Antiqua" panose="02040602050305030304" pitchFamily="18" charset="0"/>
              </a:rPr>
              <a:t>Агрономія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54. </a:t>
            </a:r>
            <a:r>
              <a:rPr lang="ru-RU" sz="1300" dirty="0" err="1">
                <a:latin typeface="Book Antiqua" panose="02040602050305030304" pitchFamily="18" charset="0"/>
              </a:rPr>
              <a:t>Зоотехнія</a:t>
            </a:r>
            <a:r>
              <a:rPr lang="ru-RU" sz="1300" dirty="0">
                <a:latin typeface="Book Antiqua" panose="02040602050305030304" pitchFamily="18" charset="0"/>
              </a:rPr>
              <a:t> та </a:t>
            </a:r>
            <a:r>
              <a:rPr lang="ru-RU" sz="1300" dirty="0" err="1">
                <a:latin typeface="Book Antiqua" panose="02040602050305030304" pitchFamily="18" charset="0"/>
              </a:rPr>
              <a:t>ветеринарна</a:t>
            </a:r>
            <a:r>
              <a:rPr lang="ru-RU" sz="1300" dirty="0">
                <a:latin typeface="Book Antiqua" panose="02040602050305030304" pitchFamily="18" charset="0"/>
              </a:rPr>
              <a:t> медицина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55. </a:t>
            </a:r>
            <a:r>
              <a:rPr lang="ru-RU" sz="1300" dirty="0" err="1">
                <a:latin typeface="Book Antiqua" panose="02040602050305030304" pitchFamily="18" charset="0"/>
              </a:rPr>
              <a:t>Водні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біоресурси</a:t>
            </a:r>
            <a:r>
              <a:rPr lang="ru-RU" sz="1300" dirty="0">
                <a:latin typeface="Book Antiqua" panose="02040602050305030304" pitchFamily="18" charset="0"/>
              </a:rPr>
              <a:t> та </a:t>
            </a:r>
            <a:r>
              <a:rPr lang="ru-RU" sz="1300" dirty="0" err="1">
                <a:latin typeface="Book Antiqua" panose="02040602050305030304" pitchFamily="18" charset="0"/>
              </a:rPr>
              <a:t>аквакультура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56. </a:t>
            </a:r>
            <a:r>
              <a:rPr lang="ru-RU" sz="1300" dirty="0" err="1">
                <a:latin typeface="Book Antiqua" panose="02040602050305030304" pitchFamily="18" charset="0"/>
              </a:rPr>
              <a:t>Селекція</a:t>
            </a:r>
            <a:r>
              <a:rPr lang="ru-RU" sz="1300" dirty="0">
                <a:latin typeface="Book Antiqua" panose="02040602050305030304" pitchFamily="18" charset="0"/>
              </a:rPr>
              <a:t> та генетика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57. </a:t>
            </a:r>
            <a:r>
              <a:rPr lang="ru-RU" sz="1300" dirty="0" err="1">
                <a:latin typeface="Book Antiqua" panose="02040602050305030304" pitchFamily="18" charset="0"/>
              </a:rPr>
              <a:t>Лісове</a:t>
            </a:r>
            <a:r>
              <a:rPr lang="ru-RU" sz="1300" dirty="0">
                <a:latin typeface="Book Antiqua" panose="02040602050305030304" pitchFamily="18" charset="0"/>
              </a:rPr>
              <a:t> та садово-</a:t>
            </a:r>
            <a:r>
              <a:rPr lang="ru-RU" sz="1300" dirty="0" err="1">
                <a:latin typeface="Book Antiqua" panose="02040602050305030304" pitchFamily="18" charset="0"/>
              </a:rPr>
              <a:t>паркове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господарство</a:t>
            </a:r>
            <a:r>
              <a:rPr lang="ru-RU" sz="1300" dirty="0">
                <a:latin typeface="Book Antiqua" panose="02040602050305030304" pitchFamily="18" charset="0"/>
              </a:rPr>
              <a:t>, </a:t>
            </a:r>
            <a:r>
              <a:rPr lang="ru-RU" sz="1300" dirty="0" err="1">
                <a:latin typeface="Book Antiqua" panose="02040602050305030304" pitchFamily="18" charset="0"/>
              </a:rPr>
              <a:t>садівництво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b="1" dirty="0" err="1">
                <a:latin typeface="Book Antiqua" panose="02040602050305030304" pitchFamily="18" charset="0"/>
              </a:rPr>
              <a:t>Охорона</a:t>
            </a:r>
            <a:r>
              <a:rPr lang="ru-RU" sz="1300" b="1" dirty="0">
                <a:latin typeface="Book Antiqua" panose="02040602050305030304" pitchFamily="18" charset="0"/>
              </a:rPr>
              <a:t> </a:t>
            </a:r>
            <a:r>
              <a:rPr lang="ru-RU" sz="1300" b="1" dirty="0" err="1">
                <a:latin typeface="Book Antiqua" panose="02040602050305030304" pitchFamily="18" charset="0"/>
              </a:rPr>
              <a:t>здоров’я</a:t>
            </a:r>
            <a:r>
              <a:rPr lang="ru-RU" sz="1300" b="1" dirty="0">
                <a:latin typeface="Book Antiqua" panose="02040602050305030304" pitchFamily="18" charset="0"/>
              </a:rPr>
              <a:t>: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58. Медицина та </a:t>
            </a:r>
            <a:r>
              <a:rPr lang="ru-RU" sz="1300" dirty="0" err="1">
                <a:latin typeface="Book Antiqua" panose="02040602050305030304" pitchFamily="18" charset="0"/>
              </a:rPr>
              <a:t>медсестринство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59. </a:t>
            </a:r>
            <a:r>
              <a:rPr lang="ru-RU" sz="1300" dirty="0" err="1">
                <a:latin typeface="Book Antiqua" panose="02040602050305030304" pitchFamily="18" charset="0"/>
              </a:rPr>
              <a:t>Реабілітація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60. </a:t>
            </a:r>
            <a:r>
              <a:rPr lang="ru-RU" sz="1300" dirty="0" err="1">
                <a:latin typeface="Book Antiqua" panose="02040602050305030304" pitchFamily="18" charset="0"/>
              </a:rPr>
              <a:t>Фармакологія</a:t>
            </a:r>
            <a:r>
              <a:rPr lang="ru-RU" sz="1300" dirty="0">
                <a:latin typeface="Book Antiqua" panose="02040602050305030304" pitchFamily="18" charset="0"/>
              </a:rPr>
              <a:t> та фармацевтика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b="1" dirty="0" err="1">
                <a:latin typeface="Book Antiqua" panose="02040602050305030304" pitchFamily="18" charset="0"/>
              </a:rPr>
              <a:t>Воєнні</a:t>
            </a:r>
            <a:r>
              <a:rPr lang="ru-RU" sz="1300" b="1" dirty="0">
                <a:latin typeface="Book Antiqua" panose="02040602050305030304" pitchFamily="18" charset="0"/>
              </a:rPr>
              <a:t> науки та </a:t>
            </a:r>
            <a:r>
              <a:rPr lang="ru-RU" sz="1300" b="1" dirty="0" err="1">
                <a:latin typeface="Book Antiqua" panose="02040602050305030304" pitchFamily="18" charset="0"/>
              </a:rPr>
              <a:t>цивільна</a:t>
            </a:r>
            <a:r>
              <a:rPr lang="ru-RU" sz="1300" b="1" dirty="0">
                <a:latin typeface="Book Antiqua" panose="02040602050305030304" pitchFamily="18" charset="0"/>
              </a:rPr>
              <a:t> </a:t>
            </a:r>
            <a:r>
              <a:rPr lang="ru-RU" sz="1300" b="1" dirty="0" err="1">
                <a:latin typeface="Book Antiqua" panose="02040602050305030304" pitchFamily="18" charset="0"/>
              </a:rPr>
              <a:t>безпека</a:t>
            </a:r>
            <a:r>
              <a:rPr lang="ru-RU" sz="1300" b="1" dirty="0">
                <a:latin typeface="Book Antiqua" panose="02040602050305030304" pitchFamily="18" charset="0"/>
              </a:rPr>
              <a:t>: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61. </a:t>
            </a:r>
            <a:r>
              <a:rPr lang="ru-RU" sz="1300" dirty="0" err="1">
                <a:latin typeface="Book Antiqua" panose="02040602050305030304" pitchFamily="18" charset="0"/>
              </a:rPr>
              <a:t>Воєнні</a:t>
            </a:r>
            <a:r>
              <a:rPr lang="ru-RU" sz="1300" dirty="0">
                <a:latin typeface="Book Antiqua" panose="02040602050305030304" pitchFamily="18" charset="0"/>
              </a:rPr>
              <a:t> науки, </a:t>
            </a:r>
            <a:r>
              <a:rPr lang="ru-RU" sz="1300" dirty="0" err="1">
                <a:latin typeface="Book Antiqua" panose="02040602050305030304" pitchFamily="18" charset="0"/>
              </a:rPr>
              <a:t>національна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безпека</a:t>
            </a:r>
            <a:r>
              <a:rPr lang="ru-RU" sz="1300" dirty="0">
                <a:latin typeface="Book Antiqua" panose="02040602050305030304" pitchFamily="18" charset="0"/>
              </a:rPr>
              <a:t>, </a:t>
            </a:r>
            <a:r>
              <a:rPr lang="ru-RU" sz="1300" dirty="0" err="1">
                <a:latin typeface="Book Antiqua" panose="02040602050305030304" pitchFamily="18" charset="0"/>
              </a:rPr>
              <a:t>безпека</a:t>
            </a:r>
            <a:r>
              <a:rPr lang="ru-RU" sz="1300" dirty="0">
                <a:latin typeface="Book Antiqua" panose="02040602050305030304" pitchFamily="18" charset="0"/>
              </a:rPr>
              <a:t> державного кордону 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1844824"/>
            <a:ext cx="2808312" cy="43924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300" b="1" dirty="0" smtClean="0">
              <a:latin typeface="Book Antiqua" panose="02040602050305030304" pitchFamily="18" charset="0"/>
            </a:endParaRPr>
          </a:p>
          <a:p>
            <a:endParaRPr lang="ru-RU" sz="1300" b="1" dirty="0">
              <a:latin typeface="Book Antiqua" panose="02040602050305030304" pitchFamily="18" charset="0"/>
            </a:endParaRPr>
          </a:p>
          <a:p>
            <a:endParaRPr lang="ru-RU" sz="1300" b="1" dirty="0" smtClean="0">
              <a:latin typeface="Book Antiqua" panose="02040602050305030304" pitchFamily="18" charset="0"/>
            </a:endParaRPr>
          </a:p>
          <a:p>
            <a:r>
              <a:rPr lang="ru-RU" sz="1300" b="1" dirty="0" err="1" smtClean="0">
                <a:latin typeface="Book Antiqua" panose="02040602050305030304" pitchFamily="18" charset="0"/>
              </a:rPr>
              <a:t>Управління</a:t>
            </a:r>
            <a:r>
              <a:rPr lang="ru-RU" sz="1300" b="1" dirty="0" smtClean="0">
                <a:latin typeface="Book Antiqua" panose="02040602050305030304" pitchFamily="18" charset="0"/>
              </a:rPr>
              <a:t> </a:t>
            </a:r>
            <a:r>
              <a:rPr lang="ru-RU" sz="1300" b="1" dirty="0">
                <a:latin typeface="Book Antiqua" panose="02040602050305030304" pitchFamily="18" charset="0"/>
              </a:rPr>
              <a:t>та </a:t>
            </a:r>
            <a:r>
              <a:rPr lang="ru-RU" sz="1300" b="1" dirty="0" err="1">
                <a:latin typeface="Book Antiqua" panose="02040602050305030304" pitchFamily="18" charset="0"/>
              </a:rPr>
              <a:t>адміністрування</a:t>
            </a:r>
            <a:r>
              <a:rPr lang="ru-RU" sz="1300" b="1" dirty="0">
                <a:latin typeface="Book Antiqua" panose="02040602050305030304" pitchFamily="18" charset="0"/>
              </a:rPr>
              <a:t>: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62. </a:t>
            </a:r>
            <a:r>
              <a:rPr lang="ru-RU" sz="1300" dirty="0" err="1">
                <a:latin typeface="Book Antiqua" panose="02040602050305030304" pitchFamily="18" charset="0"/>
              </a:rPr>
              <a:t>Економіка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63. Менеджмент та </a:t>
            </a:r>
            <a:r>
              <a:rPr lang="ru-RU" sz="1300" dirty="0" err="1">
                <a:latin typeface="Book Antiqua" panose="02040602050305030304" pitchFamily="18" charset="0"/>
              </a:rPr>
              <a:t>управління</a:t>
            </a:r>
            <a:r>
              <a:rPr lang="ru-RU" sz="1300" dirty="0">
                <a:latin typeface="Book Antiqua" panose="02040602050305030304" pitchFamily="18" charset="0"/>
              </a:rPr>
              <a:t> персоналом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64. Маркетинг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b="1" dirty="0" err="1">
                <a:latin typeface="Book Antiqua" panose="02040602050305030304" pitchFamily="18" charset="0"/>
              </a:rPr>
              <a:t>Соціально-гуманітарний</a:t>
            </a:r>
            <a:r>
              <a:rPr lang="ru-RU" sz="1300" b="1" dirty="0">
                <a:latin typeface="Book Antiqua" panose="02040602050305030304" pitchFamily="18" charset="0"/>
              </a:rPr>
              <a:t> </a:t>
            </a:r>
            <a:r>
              <a:rPr lang="ru-RU" sz="1300" b="1" dirty="0" err="1">
                <a:latin typeface="Book Antiqua" panose="02040602050305030304" pitchFamily="18" charset="0"/>
              </a:rPr>
              <a:t>напрям</a:t>
            </a:r>
            <a:r>
              <a:rPr lang="ru-RU" sz="1300" b="1" dirty="0">
                <a:latin typeface="Book Antiqua" panose="02040602050305030304" pitchFamily="18" charset="0"/>
              </a:rPr>
              <a:t>: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65. </a:t>
            </a:r>
            <a:r>
              <a:rPr lang="ru-RU" sz="1300" dirty="0" err="1">
                <a:latin typeface="Book Antiqua" panose="02040602050305030304" pitchFamily="18" charset="0"/>
              </a:rPr>
              <a:t>Психологія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66. </a:t>
            </a:r>
            <a:r>
              <a:rPr lang="ru-RU" sz="1300" dirty="0" err="1">
                <a:latin typeface="Book Antiqua" panose="02040602050305030304" pitchFamily="18" charset="0"/>
              </a:rPr>
              <a:t>Соціологія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67. Право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68. </a:t>
            </a:r>
            <a:r>
              <a:rPr lang="ru-RU" sz="1300" dirty="0" err="1">
                <a:latin typeface="Book Antiqua" panose="02040602050305030304" pitchFamily="18" charset="0"/>
              </a:rPr>
              <a:t>Міжнародні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відносини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69. </a:t>
            </a:r>
            <a:r>
              <a:rPr lang="ru-RU" sz="1300" dirty="0" err="1">
                <a:latin typeface="Book Antiqua" panose="02040602050305030304" pitchFamily="18" charset="0"/>
              </a:rPr>
              <a:t>Історія</a:t>
            </a:r>
            <a:r>
              <a:rPr lang="ru-RU" sz="1300" dirty="0">
                <a:latin typeface="Book Antiqua" panose="02040602050305030304" pitchFamily="18" charset="0"/>
              </a:rPr>
              <a:t>, </a:t>
            </a:r>
            <a:r>
              <a:rPr lang="ru-RU" sz="1300" dirty="0" err="1">
                <a:latin typeface="Book Antiqua" panose="02040602050305030304" pitchFamily="18" charset="0"/>
              </a:rPr>
              <a:t>археологія</a:t>
            </a:r>
            <a:r>
              <a:rPr lang="ru-RU" sz="1300" dirty="0">
                <a:latin typeface="Book Antiqua" panose="02040602050305030304" pitchFamily="18" charset="0"/>
              </a:rPr>
              <a:t> та </a:t>
            </a:r>
            <a:r>
              <a:rPr lang="ru-RU" sz="1300" dirty="0" err="1">
                <a:latin typeface="Book Antiqua" panose="02040602050305030304" pitchFamily="18" charset="0"/>
              </a:rPr>
              <a:t>політологія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70. </a:t>
            </a:r>
            <a:r>
              <a:rPr lang="ru-RU" sz="1300" dirty="0" err="1">
                <a:latin typeface="Book Antiqua" panose="02040602050305030304" pitchFamily="18" charset="0"/>
              </a:rPr>
              <a:t>Фізична</a:t>
            </a:r>
            <a:r>
              <a:rPr lang="ru-RU" sz="1300" dirty="0">
                <a:latin typeface="Book Antiqua" panose="02040602050305030304" pitchFamily="18" charset="0"/>
              </a:rPr>
              <a:t> культура і спорт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71. </a:t>
            </a:r>
            <a:r>
              <a:rPr lang="ru-RU" sz="1300" dirty="0" err="1">
                <a:latin typeface="Book Antiqua" panose="02040602050305030304" pitchFamily="18" charset="0"/>
              </a:rPr>
              <a:t>Філологічні</a:t>
            </a:r>
            <a:r>
              <a:rPr lang="ru-RU" sz="1300" dirty="0">
                <a:latin typeface="Book Antiqua" panose="02040602050305030304" pitchFamily="18" charset="0"/>
              </a:rPr>
              <a:t> науки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72. </a:t>
            </a:r>
            <a:r>
              <a:rPr lang="ru-RU" sz="1300" dirty="0" err="1">
                <a:latin typeface="Book Antiqua" panose="02040602050305030304" pitchFamily="18" charset="0"/>
              </a:rPr>
              <a:t>Філософія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73. </a:t>
            </a:r>
            <a:r>
              <a:rPr lang="ru-RU" sz="1300" dirty="0" err="1">
                <a:latin typeface="Book Antiqua" panose="02040602050305030304" pitchFamily="18" charset="0"/>
              </a:rPr>
              <a:t>Релігієзнавство</a:t>
            </a:r>
            <a:r>
              <a:rPr lang="ru-RU" sz="1300" dirty="0">
                <a:latin typeface="Book Antiqua" panose="02040602050305030304" pitchFamily="18" charset="0"/>
              </a:rPr>
              <a:t> та </a:t>
            </a:r>
            <a:r>
              <a:rPr lang="ru-RU" sz="1300" dirty="0" err="1">
                <a:latin typeface="Book Antiqua" panose="02040602050305030304" pitchFamily="18" charset="0"/>
              </a:rPr>
              <a:t>богослов’я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74. </a:t>
            </a:r>
            <a:r>
              <a:rPr lang="ru-RU" sz="1300" dirty="0" err="1">
                <a:latin typeface="Book Antiqua" panose="02040602050305030304" pitchFamily="18" charset="0"/>
              </a:rPr>
              <a:t>Культурологія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75. </a:t>
            </a:r>
            <a:r>
              <a:rPr lang="ru-RU" sz="1300" dirty="0" err="1">
                <a:latin typeface="Book Antiqua" panose="02040602050305030304" pitchFamily="18" charset="0"/>
              </a:rPr>
              <a:t>Педагогіка</a:t>
            </a:r>
            <a:r>
              <a:rPr lang="ru-RU" sz="1200" dirty="0"/>
              <a:t> </a:t>
            </a:r>
            <a:endParaRPr lang="ru-RU" sz="1200" b="0" dirty="0" smtClean="0">
              <a:effectLst/>
            </a:endParaRP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4" y="1912039"/>
            <a:ext cx="2808312" cy="43924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sz="1300" b="1" dirty="0" smtClean="0">
              <a:latin typeface="Book Antiqua" panose="02040602050305030304" pitchFamily="18" charset="0"/>
            </a:endParaRPr>
          </a:p>
          <a:p>
            <a:r>
              <a:rPr lang="ru-RU" sz="1300" b="1" dirty="0" smtClean="0">
                <a:latin typeface="Book Antiqua" panose="02040602050305030304" pitchFamily="18" charset="0"/>
              </a:rPr>
              <a:t>Культура </a:t>
            </a:r>
            <a:r>
              <a:rPr lang="ru-RU" sz="1300" b="1" dirty="0">
                <a:latin typeface="Book Antiqua" panose="02040602050305030304" pitchFamily="18" charset="0"/>
              </a:rPr>
              <a:t>і </a:t>
            </a:r>
            <a:r>
              <a:rPr lang="ru-RU" sz="1300" b="1" dirty="0" err="1">
                <a:latin typeface="Book Antiqua" panose="02040602050305030304" pitchFamily="18" charset="0"/>
              </a:rPr>
              <a:t>мистецтво</a:t>
            </a:r>
            <a:r>
              <a:rPr lang="ru-RU" sz="1300" b="1" dirty="0">
                <a:latin typeface="Book Antiqua" panose="02040602050305030304" pitchFamily="18" charset="0"/>
              </a:rPr>
              <a:t>: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76. Дизайн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77. </a:t>
            </a:r>
            <a:r>
              <a:rPr lang="ru-RU" sz="1300" dirty="0" err="1">
                <a:latin typeface="Book Antiqua" panose="02040602050305030304" pitchFamily="18" charset="0"/>
              </a:rPr>
              <a:t>Образотворче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мистецтво</a:t>
            </a:r>
            <a:r>
              <a:rPr lang="ru-RU" sz="1300" dirty="0">
                <a:latin typeface="Book Antiqua" panose="02040602050305030304" pitchFamily="18" charset="0"/>
              </a:rPr>
              <a:t>, </a:t>
            </a:r>
            <a:r>
              <a:rPr lang="ru-RU" sz="1300" dirty="0" err="1">
                <a:latin typeface="Book Antiqua" panose="02040602050305030304" pitchFamily="18" charset="0"/>
              </a:rPr>
              <a:t>декоративне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мистецтво</a:t>
            </a:r>
            <a:r>
              <a:rPr lang="ru-RU" sz="1300" dirty="0">
                <a:latin typeface="Book Antiqua" panose="02040602050305030304" pitchFamily="18" charset="0"/>
              </a:rPr>
              <a:t>, </a:t>
            </a:r>
            <a:r>
              <a:rPr lang="ru-RU" sz="1300" dirty="0" err="1">
                <a:latin typeface="Book Antiqua" panose="02040602050305030304" pitchFamily="18" charset="0"/>
              </a:rPr>
              <a:t>реставрація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78. </a:t>
            </a:r>
            <a:r>
              <a:rPr lang="ru-RU" sz="1300" dirty="0" err="1">
                <a:latin typeface="Book Antiqua" panose="02040602050305030304" pitchFamily="18" charset="0"/>
              </a:rPr>
              <a:t>Хореографія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79. </a:t>
            </a:r>
            <a:r>
              <a:rPr lang="ru-RU" sz="1300" dirty="0" err="1">
                <a:latin typeface="Book Antiqua" panose="02040602050305030304" pitchFamily="18" charset="0"/>
              </a:rPr>
              <a:t>Музичне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мистецтво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80. </a:t>
            </a:r>
            <a:r>
              <a:rPr lang="ru-RU" sz="1300" dirty="0" err="1">
                <a:latin typeface="Book Antiqua" panose="02040602050305030304" pitchFamily="18" charset="0"/>
              </a:rPr>
              <a:t>Сценічне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мистецтво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81. </a:t>
            </a:r>
            <a:r>
              <a:rPr lang="ru-RU" sz="1300" dirty="0" err="1">
                <a:latin typeface="Book Antiqua" panose="02040602050305030304" pitchFamily="18" charset="0"/>
              </a:rPr>
              <a:t>Інформаційна</a:t>
            </a:r>
            <a:r>
              <a:rPr lang="ru-RU" sz="1300" dirty="0">
                <a:latin typeface="Book Antiqua" panose="02040602050305030304" pitchFamily="18" charset="0"/>
              </a:rPr>
              <a:t>, </a:t>
            </a:r>
            <a:r>
              <a:rPr lang="ru-RU" sz="1300" dirty="0" err="1">
                <a:latin typeface="Book Antiqua" panose="02040602050305030304" pitchFamily="18" charset="0"/>
              </a:rPr>
              <a:t>бібліотечна</a:t>
            </a:r>
            <a:r>
              <a:rPr lang="ru-RU" sz="1300" dirty="0">
                <a:latin typeface="Book Antiqua" panose="02040602050305030304" pitchFamily="18" charset="0"/>
              </a:rPr>
              <a:t> та </a:t>
            </a:r>
            <a:r>
              <a:rPr lang="ru-RU" sz="1300" dirty="0" err="1">
                <a:latin typeface="Book Antiqua" panose="02040602050305030304" pitchFamily="18" charset="0"/>
              </a:rPr>
              <a:t>архівна</a:t>
            </a:r>
            <a:r>
              <a:rPr lang="ru-RU" sz="1300" dirty="0">
                <a:latin typeface="Book Antiqua" panose="02040602050305030304" pitchFamily="18" charset="0"/>
              </a:rPr>
              <a:t> справа 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1592796"/>
            <a:ext cx="2520280" cy="4680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Блок 2</a:t>
            </a:r>
            <a:endParaRPr lang="ru-RU" b="1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МУ\Лого РМУ\logo R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958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8507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ЩОРІЧНИЙ КОНКУРС  РМУ при МОН  «МОЛОДИЙ ВЧЕНИЙ РОКУ»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7864" y="562073"/>
            <a:ext cx="5472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547664" y="764704"/>
            <a:ext cx="619268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Book Antiqua" panose="02040602050305030304" pitchFamily="18" charset="0"/>
              </a:rPr>
              <a:t>НОМІНАЦІЇ ПО КАТЕГОРІЯМ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362612" y="1278491"/>
            <a:ext cx="2160240" cy="42231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1350" y="1883838"/>
            <a:ext cx="4301382" cy="47135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300" b="1" dirty="0" smtClean="0">
              <a:latin typeface="Book Antiqua" panose="02040602050305030304" pitchFamily="18" charset="0"/>
            </a:endParaRPr>
          </a:p>
          <a:p>
            <a:endParaRPr lang="uk-UA" sz="1200" b="1" dirty="0" smtClean="0">
              <a:latin typeface="Book Antiqua" panose="02040602050305030304" pitchFamily="18" charset="0"/>
            </a:endParaRPr>
          </a:p>
          <a:p>
            <a:endParaRPr lang="uk-UA" sz="1200" b="1" dirty="0">
              <a:latin typeface="Book Antiqua" panose="02040602050305030304" pitchFamily="18" charset="0"/>
            </a:endParaRPr>
          </a:p>
          <a:p>
            <a:endParaRPr lang="uk-UA" sz="1200" b="1" dirty="0" smtClean="0">
              <a:latin typeface="Book Antiqua" panose="02040602050305030304" pitchFamily="18" charset="0"/>
            </a:endParaRPr>
          </a:p>
          <a:p>
            <a:endParaRPr lang="ru-RU" sz="1200" b="1" dirty="0">
              <a:latin typeface="Book Antiqua" panose="02040602050305030304" pitchFamily="18" charset="0"/>
            </a:endParaRPr>
          </a:p>
          <a:p>
            <a:endParaRPr lang="ru-RU" sz="1200" b="1" dirty="0" smtClean="0">
              <a:latin typeface="Book Antiqua" panose="02040602050305030304" pitchFamily="18" charset="0"/>
            </a:endParaRPr>
          </a:p>
          <a:p>
            <a:r>
              <a:rPr lang="ru-RU" sz="1200" dirty="0">
                <a:latin typeface="Book Antiqua" panose="02040602050305030304" pitchFamily="18" charset="0"/>
              </a:rPr>
              <a:t>82. </a:t>
            </a:r>
            <a:r>
              <a:rPr lang="ru-RU" sz="1200" dirty="0" err="1">
                <a:latin typeface="Book Antiqua" panose="02040602050305030304" pitchFamily="18" charset="0"/>
              </a:rPr>
              <a:t>Винахідник</a:t>
            </a:r>
            <a:r>
              <a:rPr lang="ru-RU" sz="1200" dirty="0">
                <a:latin typeface="Book Antiqua" panose="02040602050305030304" pitchFamily="18" charset="0"/>
              </a:rPr>
              <a:t> року в </a:t>
            </a:r>
            <a:r>
              <a:rPr lang="ru-RU" sz="1200" dirty="0" err="1">
                <a:latin typeface="Book Antiqua" panose="02040602050305030304" pitchFamily="18" charset="0"/>
              </a:rPr>
              <a:t>галузі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фізико-технічних</a:t>
            </a:r>
            <a:r>
              <a:rPr lang="ru-RU" sz="1200" dirty="0">
                <a:latin typeface="Book Antiqua" panose="02040602050305030304" pitchFamily="18" charset="0"/>
              </a:rPr>
              <a:t> та </a:t>
            </a:r>
            <a:r>
              <a:rPr lang="ru-RU" sz="1200" dirty="0" err="1">
                <a:latin typeface="Book Antiqua" panose="02040602050305030304" pitchFamily="18" charset="0"/>
              </a:rPr>
              <a:t>математичних</a:t>
            </a:r>
            <a:r>
              <a:rPr lang="ru-RU" sz="1200" dirty="0">
                <a:latin typeface="Book Antiqua" panose="02040602050305030304" pitchFamily="18" charset="0"/>
              </a:rPr>
              <a:t> наук </a:t>
            </a:r>
            <a:endParaRPr lang="ru-RU" sz="12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200" dirty="0">
                <a:latin typeface="Book Antiqua" panose="02040602050305030304" pitchFamily="18" charset="0"/>
              </a:rPr>
              <a:t>83. Автор </a:t>
            </a:r>
            <a:r>
              <a:rPr lang="ru-RU" sz="1200" dirty="0" err="1">
                <a:latin typeface="Book Antiqua" panose="02040602050305030304" pitchFamily="18" charset="0"/>
              </a:rPr>
              <a:t>найкращої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серії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наукових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робіт</a:t>
            </a:r>
            <a:r>
              <a:rPr lang="ru-RU" sz="1200" dirty="0">
                <a:latin typeface="Book Antiqua" panose="02040602050305030304" pitchFamily="18" charset="0"/>
              </a:rPr>
              <a:t> в </a:t>
            </a:r>
            <a:r>
              <a:rPr lang="ru-RU" sz="1200" dirty="0" err="1">
                <a:latin typeface="Book Antiqua" panose="02040602050305030304" pitchFamily="18" charset="0"/>
              </a:rPr>
              <a:t>галузі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фізико-технічних</a:t>
            </a:r>
            <a:r>
              <a:rPr lang="ru-RU" sz="1200" dirty="0">
                <a:latin typeface="Book Antiqua" panose="02040602050305030304" pitchFamily="18" charset="0"/>
              </a:rPr>
              <a:t> та </a:t>
            </a:r>
            <a:r>
              <a:rPr lang="ru-RU" sz="1200" dirty="0" err="1">
                <a:latin typeface="Book Antiqua" panose="02040602050305030304" pitchFamily="18" charset="0"/>
              </a:rPr>
              <a:t>математичних</a:t>
            </a:r>
            <a:r>
              <a:rPr lang="ru-RU" sz="1200" dirty="0">
                <a:latin typeface="Book Antiqua" panose="02040602050305030304" pitchFamily="18" charset="0"/>
              </a:rPr>
              <a:t> наук 84. </a:t>
            </a:r>
            <a:r>
              <a:rPr lang="ru-RU" sz="1200" dirty="0" err="1">
                <a:latin typeface="Book Antiqua" panose="02040602050305030304" pitchFamily="18" charset="0"/>
              </a:rPr>
              <a:t>Аспірант</a:t>
            </a:r>
            <a:r>
              <a:rPr lang="ru-RU" sz="1200" dirty="0">
                <a:latin typeface="Book Antiqua" panose="02040602050305030304" pitchFamily="18" charset="0"/>
              </a:rPr>
              <a:t> року в </a:t>
            </a:r>
            <a:r>
              <a:rPr lang="ru-RU" sz="1200" dirty="0" err="1">
                <a:latin typeface="Book Antiqua" panose="02040602050305030304" pitchFamily="18" charset="0"/>
              </a:rPr>
              <a:t>галузі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фізико-технічних</a:t>
            </a:r>
            <a:r>
              <a:rPr lang="ru-RU" sz="1200" dirty="0">
                <a:latin typeface="Book Antiqua" panose="02040602050305030304" pitchFamily="18" charset="0"/>
              </a:rPr>
              <a:t> та </a:t>
            </a:r>
            <a:r>
              <a:rPr lang="ru-RU" sz="1200" dirty="0" err="1">
                <a:latin typeface="Book Antiqua" panose="02040602050305030304" pitchFamily="18" charset="0"/>
              </a:rPr>
              <a:t>математичних</a:t>
            </a:r>
            <a:r>
              <a:rPr lang="ru-RU" sz="1200" dirty="0">
                <a:latin typeface="Book Antiqua" panose="02040602050305030304" pitchFamily="18" charset="0"/>
              </a:rPr>
              <a:t> наук </a:t>
            </a:r>
            <a:endParaRPr lang="ru-RU" sz="12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200" dirty="0">
                <a:latin typeface="Book Antiqua" panose="02040602050305030304" pitchFamily="18" charset="0"/>
              </a:rPr>
              <a:t>85. Докторант року в </a:t>
            </a:r>
            <a:r>
              <a:rPr lang="ru-RU" sz="1200" dirty="0" err="1">
                <a:latin typeface="Book Antiqua" panose="02040602050305030304" pitchFamily="18" charset="0"/>
              </a:rPr>
              <a:t>галузі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фізико-технічних</a:t>
            </a:r>
            <a:r>
              <a:rPr lang="ru-RU" sz="1200" dirty="0">
                <a:latin typeface="Book Antiqua" panose="02040602050305030304" pitchFamily="18" charset="0"/>
              </a:rPr>
              <a:t> та </a:t>
            </a:r>
            <a:r>
              <a:rPr lang="ru-RU" sz="1200" dirty="0" err="1">
                <a:latin typeface="Book Antiqua" panose="02040602050305030304" pitchFamily="18" charset="0"/>
              </a:rPr>
              <a:t>математичних</a:t>
            </a:r>
            <a:r>
              <a:rPr lang="ru-RU" sz="1200" dirty="0">
                <a:latin typeface="Book Antiqua" panose="02040602050305030304" pitchFamily="18" charset="0"/>
              </a:rPr>
              <a:t> наук </a:t>
            </a:r>
            <a:endParaRPr lang="ru-RU" sz="12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200" dirty="0">
                <a:latin typeface="Book Antiqua" panose="02040602050305030304" pitchFamily="18" charset="0"/>
              </a:rPr>
              <a:t>86. </a:t>
            </a:r>
            <a:r>
              <a:rPr lang="ru-RU" sz="1200" dirty="0" err="1">
                <a:latin typeface="Book Antiqua" panose="02040602050305030304" pitchFamily="18" charset="0"/>
              </a:rPr>
              <a:t>Винахідник</a:t>
            </a:r>
            <a:r>
              <a:rPr lang="ru-RU" sz="1200" dirty="0">
                <a:latin typeface="Book Antiqua" panose="02040602050305030304" pitchFamily="18" charset="0"/>
              </a:rPr>
              <a:t> року в </a:t>
            </a:r>
            <a:r>
              <a:rPr lang="ru-RU" sz="1200" dirty="0" err="1">
                <a:latin typeface="Book Antiqua" panose="02040602050305030304" pitchFamily="18" charset="0"/>
              </a:rPr>
              <a:t>галузі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хімічних</a:t>
            </a:r>
            <a:r>
              <a:rPr lang="ru-RU" sz="1200" dirty="0">
                <a:latin typeface="Book Antiqua" panose="02040602050305030304" pitchFamily="18" charset="0"/>
              </a:rPr>
              <a:t> і </a:t>
            </a:r>
            <a:r>
              <a:rPr lang="ru-RU" sz="1200" dirty="0" err="1">
                <a:latin typeface="Book Antiqua" panose="02040602050305030304" pitchFamily="18" charset="0"/>
              </a:rPr>
              <a:t>біологічних</a:t>
            </a:r>
            <a:r>
              <a:rPr lang="ru-RU" sz="1200" dirty="0">
                <a:latin typeface="Book Antiqua" panose="02040602050305030304" pitchFamily="18" charset="0"/>
              </a:rPr>
              <a:t> наук </a:t>
            </a:r>
            <a:endParaRPr lang="ru-RU" sz="12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200" dirty="0">
                <a:latin typeface="Book Antiqua" panose="02040602050305030304" pitchFamily="18" charset="0"/>
              </a:rPr>
              <a:t>87. Автор </a:t>
            </a:r>
            <a:r>
              <a:rPr lang="ru-RU" sz="1200" dirty="0" err="1">
                <a:latin typeface="Book Antiqua" panose="02040602050305030304" pitchFamily="18" charset="0"/>
              </a:rPr>
              <a:t>найкращої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серії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наукових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робіт</a:t>
            </a:r>
            <a:r>
              <a:rPr lang="ru-RU" sz="1200" dirty="0">
                <a:latin typeface="Book Antiqua" panose="02040602050305030304" pitchFamily="18" charset="0"/>
              </a:rPr>
              <a:t> в </a:t>
            </a:r>
            <a:r>
              <a:rPr lang="ru-RU" sz="1200" dirty="0" err="1">
                <a:latin typeface="Book Antiqua" panose="02040602050305030304" pitchFamily="18" charset="0"/>
              </a:rPr>
              <a:t>галузі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хімічних</a:t>
            </a:r>
            <a:r>
              <a:rPr lang="ru-RU" sz="1200" dirty="0">
                <a:latin typeface="Book Antiqua" panose="02040602050305030304" pitchFamily="18" charset="0"/>
              </a:rPr>
              <a:t> і </a:t>
            </a:r>
            <a:r>
              <a:rPr lang="ru-RU" sz="1200" dirty="0" err="1">
                <a:latin typeface="Book Antiqua" panose="02040602050305030304" pitchFamily="18" charset="0"/>
              </a:rPr>
              <a:t>біологічних</a:t>
            </a:r>
            <a:r>
              <a:rPr lang="ru-RU" sz="1200" dirty="0">
                <a:latin typeface="Book Antiqua" panose="02040602050305030304" pitchFamily="18" charset="0"/>
              </a:rPr>
              <a:t> наук 88. </a:t>
            </a:r>
            <a:r>
              <a:rPr lang="ru-RU" sz="1200" dirty="0" err="1">
                <a:latin typeface="Book Antiqua" panose="02040602050305030304" pitchFamily="18" charset="0"/>
              </a:rPr>
              <a:t>Аспірант</a:t>
            </a:r>
            <a:r>
              <a:rPr lang="ru-RU" sz="1200" dirty="0">
                <a:latin typeface="Book Antiqua" panose="02040602050305030304" pitchFamily="18" charset="0"/>
              </a:rPr>
              <a:t> року в </a:t>
            </a:r>
            <a:r>
              <a:rPr lang="ru-RU" sz="1200" dirty="0" err="1">
                <a:latin typeface="Book Antiqua" panose="02040602050305030304" pitchFamily="18" charset="0"/>
              </a:rPr>
              <a:t>галузі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хімічних</a:t>
            </a:r>
            <a:r>
              <a:rPr lang="ru-RU" sz="1200" dirty="0">
                <a:latin typeface="Book Antiqua" panose="02040602050305030304" pitchFamily="18" charset="0"/>
              </a:rPr>
              <a:t> і </a:t>
            </a:r>
            <a:r>
              <a:rPr lang="ru-RU" sz="1200" dirty="0" err="1">
                <a:latin typeface="Book Antiqua" panose="02040602050305030304" pitchFamily="18" charset="0"/>
              </a:rPr>
              <a:t>біологічних</a:t>
            </a:r>
            <a:r>
              <a:rPr lang="ru-RU" sz="1200" dirty="0">
                <a:latin typeface="Book Antiqua" panose="02040602050305030304" pitchFamily="18" charset="0"/>
              </a:rPr>
              <a:t> наук </a:t>
            </a:r>
            <a:endParaRPr lang="ru-RU" sz="12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200" dirty="0">
                <a:latin typeface="Book Antiqua" panose="02040602050305030304" pitchFamily="18" charset="0"/>
              </a:rPr>
              <a:t>89. Докторант року в </a:t>
            </a:r>
            <a:r>
              <a:rPr lang="ru-RU" sz="1200" dirty="0" err="1">
                <a:latin typeface="Book Antiqua" panose="02040602050305030304" pitchFamily="18" charset="0"/>
              </a:rPr>
              <a:t>галузі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хімічних</a:t>
            </a:r>
            <a:r>
              <a:rPr lang="ru-RU" sz="1200" dirty="0">
                <a:latin typeface="Book Antiqua" panose="02040602050305030304" pitchFamily="18" charset="0"/>
              </a:rPr>
              <a:t> і </a:t>
            </a:r>
            <a:r>
              <a:rPr lang="ru-RU" sz="1200" dirty="0" err="1">
                <a:latin typeface="Book Antiqua" panose="02040602050305030304" pitchFamily="18" charset="0"/>
              </a:rPr>
              <a:t>біологічних</a:t>
            </a:r>
            <a:r>
              <a:rPr lang="ru-RU" sz="1200" dirty="0">
                <a:latin typeface="Book Antiqua" panose="02040602050305030304" pitchFamily="18" charset="0"/>
              </a:rPr>
              <a:t> наук </a:t>
            </a:r>
            <a:endParaRPr lang="ru-RU" sz="12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200" dirty="0">
                <a:latin typeface="Book Antiqua" panose="02040602050305030304" pitchFamily="18" charset="0"/>
              </a:rPr>
              <a:t>90. </a:t>
            </a:r>
            <a:r>
              <a:rPr lang="ru-RU" sz="1200" dirty="0" err="1">
                <a:latin typeface="Book Antiqua" panose="02040602050305030304" pitchFamily="18" charset="0"/>
              </a:rPr>
              <a:t>Винахідник</a:t>
            </a:r>
            <a:r>
              <a:rPr lang="ru-RU" sz="1200" dirty="0">
                <a:latin typeface="Book Antiqua" panose="02040602050305030304" pitchFamily="18" charset="0"/>
              </a:rPr>
              <a:t> року в </a:t>
            </a:r>
            <a:r>
              <a:rPr lang="ru-RU" sz="1200" dirty="0" err="1">
                <a:latin typeface="Book Antiqua" panose="02040602050305030304" pitchFamily="18" charset="0"/>
              </a:rPr>
              <a:t>галузі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суспільних</a:t>
            </a:r>
            <a:r>
              <a:rPr lang="ru-RU" sz="1200" dirty="0">
                <a:latin typeface="Book Antiqua" panose="02040602050305030304" pitchFamily="18" charset="0"/>
              </a:rPr>
              <a:t> і </a:t>
            </a:r>
            <a:r>
              <a:rPr lang="ru-RU" sz="1200" dirty="0" err="1">
                <a:latin typeface="Book Antiqua" panose="02040602050305030304" pitchFamily="18" charset="0"/>
              </a:rPr>
              <a:t>гуманітарних</a:t>
            </a:r>
            <a:r>
              <a:rPr lang="ru-RU" sz="1200" dirty="0">
                <a:latin typeface="Book Antiqua" panose="02040602050305030304" pitchFamily="18" charset="0"/>
              </a:rPr>
              <a:t> наук </a:t>
            </a:r>
            <a:endParaRPr lang="ru-RU" sz="12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200" dirty="0">
                <a:latin typeface="Book Antiqua" panose="02040602050305030304" pitchFamily="18" charset="0"/>
              </a:rPr>
              <a:t>91. Автор </a:t>
            </a:r>
            <a:r>
              <a:rPr lang="ru-RU" sz="1200" dirty="0" err="1">
                <a:latin typeface="Book Antiqua" panose="02040602050305030304" pitchFamily="18" charset="0"/>
              </a:rPr>
              <a:t>найкращої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серії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наукових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робіт</a:t>
            </a:r>
            <a:r>
              <a:rPr lang="ru-RU" sz="1200" dirty="0">
                <a:latin typeface="Book Antiqua" panose="02040602050305030304" pitchFamily="18" charset="0"/>
              </a:rPr>
              <a:t> в </a:t>
            </a:r>
            <a:r>
              <a:rPr lang="ru-RU" sz="1200" dirty="0" err="1">
                <a:latin typeface="Book Antiqua" panose="02040602050305030304" pitchFamily="18" charset="0"/>
              </a:rPr>
              <a:t>галузі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суспільних</a:t>
            </a:r>
            <a:r>
              <a:rPr lang="ru-RU" sz="1200" dirty="0">
                <a:latin typeface="Book Antiqua" panose="02040602050305030304" pitchFamily="18" charset="0"/>
              </a:rPr>
              <a:t> і </a:t>
            </a:r>
            <a:r>
              <a:rPr lang="ru-RU" sz="1200" dirty="0" err="1">
                <a:latin typeface="Book Antiqua" panose="02040602050305030304" pitchFamily="18" charset="0"/>
              </a:rPr>
              <a:t>гуманітарних</a:t>
            </a:r>
            <a:r>
              <a:rPr lang="ru-RU" sz="1200" dirty="0">
                <a:latin typeface="Book Antiqua" panose="02040602050305030304" pitchFamily="18" charset="0"/>
              </a:rPr>
              <a:t> наук 92. </a:t>
            </a:r>
            <a:r>
              <a:rPr lang="ru-RU" sz="1200" dirty="0" err="1">
                <a:latin typeface="Book Antiqua" panose="02040602050305030304" pitchFamily="18" charset="0"/>
              </a:rPr>
              <a:t>Аспірант</a:t>
            </a:r>
            <a:r>
              <a:rPr lang="ru-RU" sz="1200" dirty="0">
                <a:latin typeface="Book Antiqua" panose="02040602050305030304" pitchFamily="18" charset="0"/>
              </a:rPr>
              <a:t> року в </a:t>
            </a:r>
            <a:r>
              <a:rPr lang="ru-RU" sz="1200" dirty="0" err="1">
                <a:latin typeface="Book Antiqua" panose="02040602050305030304" pitchFamily="18" charset="0"/>
              </a:rPr>
              <a:t>галузі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суспільних</a:t>
            </a:r>
            <a:r>
              <a:rPr lang="ru-RU" sz="1200" dirty="0">
                <a:latin typeface="Book Antiqua" panose="02040602050305030304" pitchFamily="18" charset="0"/>
              </a:rPr>
              <a:t> і </a:t>
            </a:r>
            <a:r>
              <a:rPr lang="ru-RU" sz="1200" dirty="0" err="1">
                <a:latin typeface="Book Antiqua" panose="02040602050305030304" pitchFamily="18" charset="0"/>
              </a:rPr>
              <a:t>гуманітарних</a:t>
            </a:r>
            <a:r>
              <a:rPr lang="ru-RU" sz="1200" dirty="0">
                <a:latin typeface="Book Antiqua" panose="02040602050305030304" pitchFamily="18" charset="0"/>
              </a:rPr>
              <a:t> наук </a:t>
            </a:r>
            <a:endParaRPr lang="ru-RU" sz="12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200" dirty="0">
                <a:latin typeface="Book Antiqua" panose="02040602050305030304" pitchFamily="18" charset="0"/>
              </a:rPr>
              <a:t>93. Докторант року в </a:t>
            </a:r>
            <a:r>
              <a:rPr lang="ru-RU" sz="1200" dirty="0" err="1">
                <a:latin typeface="Book Antiqua" panose="02040602050305030304" pitchFamily="18" charset="0"/>
              </a:rPr>
              <a:t>галузі</a:t>
            </a:r>
            <a:r>
              <a:rPr lang="ru-RU" sz="1200" dirty="0">
                <a:latin typeface="Book Antiqua" panose="02040602050305030304" pitchFamily="18" charset="0"/>
              </a:rPr>
              <a:t> </a:t>
            </a:r>
            <a:r>
              <a:rPr lang="ru-RU" sz="1200" dirty="0" err="1">
                <a:latin typeface="Book Antiqua" panose="02040602050305030304" pitchFamily="18" charset="0"/>
              </a:rPr>
              <a:t>суспільних</a:t>
            </a:r>
            <a:r>
              <a:rPr lang="ru-RU" sz="1200" dirty="0">
                <a:latin typeface="Book Antiqua" panose="02040602050305030304" pitchFamily="18" charset="0"/>
              </a:rPr>
              <a:t> і </a:t>
            </a:r>
            <a:r>
              <a:rPr lang="ru-RU" sz="1200" dirty="0" err="1">
                <a:latin typeface="Book Antiqua" panose="02040602050305030304" pitchFamily="18" charset="0"/>
              </a:rPr>
              <a:t>гуманітарних</a:t>
            </a:r>
            <a:r>
              <a:rPr lang="ru-RU" sz="1200" dirty="0">
                <a:latin typeface="Book Antiqua" panose="02040602050305030304" pitchFamily="18" charset="0"/>
              </a:rPr>
              <a:t> наук</a:t>
            </a:r>
            <a:endParaRPr lang="ru-RU" sz="12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200" dirty="0" smtClean="0">
                <a:latin typeface="Book Antiqua" panose="02040602050305030304" pitchFamily="18" charset="0"/>
              </a:rPr>
              <a:t/>
            </a:r>
            <a:br>
              <a:rPr lang="ru-RU" sz="1200" dirty="0" smtClean="0">
                <a:latin typeface="Book Antiqua" panose="02040602050305030304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8" y="1912039"/>
            <a:ext cx="4392488" cy="43924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sz="1300" dirty="0" smtClean="0">
              <a:latin typeface="Book Antiqua" panose="02040602050305030304" pitchFamily="18" charset="0"/>
            </a:endParaRPr>
          </a:p>
          <a:p>
            <a:endParaRPr lang="ru-RU" sz="1300" dirty="0">
              <a:latin typeface="Book Antiqua" panose="02040602050305030304" pitchFamily="18" charset="0"/>
            </a:endParaRPr>
          </a:p>
          <a:p>
            <a:r>
              <a:rPr lang="ru-RU" sz="1300" dirty="0" smtClean="0">
                <a:latin typeface="Book Antiqua" panose="02040602050305030304" pitchFamily="18" charset="0"/>
              </a:rPr>
              <a:t>94</a:t>
            </a:r>
            <a:r>
              <a:rPr lang="ru-RU" sz="1300" dirty="0">
                <a:latin typeface="Book Antiqua" panose="02040602050305030304" pitchFamily="18" charset="0"/>
              </a:rPr>
              <a:t>. </a:t>
            </a:r>
            <a:r>
              <a:rPr lang="ru-RU" sz="1300" dirty="0" err="1">
                <a:latin typeface="Book Antiqua" panose="02040602050305030304" pitchFamily="18" charset="0"/>
              </a:rPr>
              <a:t>Молодий</a:t>
            </a:r>
            <a:r>
              <a:rPr lang="ru-RU" sz="1300" dirty="0">
                <a:latin typeface="Book Antiqua" panose="02040602050305030304" pitchFamily="18" charset="0"/>
              </a:rPr>
              <a:t> методист року в </a:t>
            </a:r>
            <a:r>
              <a:rPr lang="ru-RU" sz="1300" dirty="0" err="1">
                <a:latin typeface="Book Antiqua" panose="02040602050305030304" pitchFamily="18" charset="0"/>
              </a:rPr>
              <a:t>галузі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математичних</a:t>
            </a:r>
            <a:r>
              <a:rPr lang="ru-RU" sz="1300" dirty="0">
                <a:latin typeface="Book Antiqua" panose="02040602050305030304" pitchFamily="18" charset="0"/>
              </a:rPr>
              <a:t> наук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95. </a:t>
            </a:r>
            <a:r>
              <a:rPr lang="ru-RU" sz="1300" dirty="0" err="1">
                <a:latin typeface="Book Antiqua" panose="02040602050305030304" pitchFamily="18" charset="0"/>
              </a:rPr>
              <a:t>Молодий</a:t>
            </a:r>
            <a:r>
              <a:rPr lang="ru-RU" sz="1300" dirty="0">
                <a:latin typeface="Book Antiqua" panose="02040602050305030304" pitchFamily="18" charset="0"/>
              </a:rPr>
              <a:t> методист року в </a:t>
            </a:r>
            <a:r>
              <a:rPr lang="ru-RU" sz="1300" dirty="0" err="1">
                <a:latin typeface="Book Antiqua" panose="02040602050305030304" pitchFamily="18" charset="0"/>
              </a:rPr>
              <a:t>галузі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фізичних</a:t>
            </a:r>
            <a:r>
              <a:rPr lang="ru-RU" sz="1300" dirty="0">
                <a:latin typeface="Book Antiqua" panose="02040602050305030304" pitchFamily="18" charset="0"/>
              </a:rPr>
              <a:t> наук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96. </a:t>
            </a:r>
            <a:r>
              <a:rPr lang="ru-RU" sz="1300" dirty="0" err="1">
                <a:latin typeface="Book Antiqua" panose="02040602050305030304" pitchFamily="18" charset="0"/>
              </a:rPr>
              <a:t>Молодий</a:t>
            </a:r>
            <a:r>
              <a:rPr lang="ru-RU" sz="1300" dirty="0">
                <a:latin typeface="Book Antiqua" panose="02040602050305030304" pitchFamily="18" charset="0"/>
              </a:rPr>
              <a:t> методист року в </a:t>
            </a:r>
            <a:r>
              <a:rPr lang="ru-RU" sz="1300" dirty="0" err="1">
                <a:latin typeface="Book Antiqua" panose="02040602050305030304" pitchFamily="18" charset="0"/>
              </a:rPr>
              <a:t>галузі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хімічних</a:t>
            </a:r>
            <a:r>
              <a:rPr lang="ru-RU" sz="1300" dirty="0">
                <a:latin typeface="Book Antiqua" panose="02040602050305030304" pitchFamily="18" charset="0"/>
              </a:rPr>
              <a:t> наук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97. </a:t>
            </a:r>
            <a:r>
              <a:rPr lang="ru-RU" sz="1300" dirty="0" err="1">
                <a:latin typeface="Book Antiqua" panose="02040602050305030304" pitchFamily="18" charset="0"/>
              </a:rPr>
              <a:t>Молодий</a:t>
            </a:r>
            <a:r>
              <a:rPr lang="ru-RU" sz="1300" dirty="0">
                <a:latin typeface="Book Antiqua" panose="02040602050305030304" pitchFamily="18" charset="0"/>
              </a:rPr>
              <a:t> методист року в </a:t>
            </a:r>
            <a:r>
              <a:rPr lang="ru-RU" sz="1300" dirty="0" err="1">
                <a:latin typeface="Book Antiqua" panose="02040602050305030304" pitchFamily="18" charset="0"/>
              </a:rPr>
              <a:t>галузі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біологічних</a:t>
            </a:r>
            <a:r>
              <a:rPr lang="ru-RU" sz="1300" dirty="0">
                <a:latin typeface="Book Antiqua" panose="02040602050305030304" pitchFamily="18" charset="0"/>
              </a:rPr>
              <a:t> наук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98. </a:t>
            </a:r>
            <a:r>
              <a:rPr lang="ru-RU" sz="1300" dirty="0" err="1">
                <a:latin typeface="Book Antiqua" panose="02040602050305030304" pitchFamily="18" charset="0"/>
              </a:rPr>
              <a:t>Молодий</a:t>
            </a:r>
            <a:r>
              <a:rPr lang="ru-RU" sz="1300" dirty="0">
                <a:latin typeface="Book Antiqua" panose="02040602050305030304" pitchFamily="18" charset="0"/>
              </a:rPr>
              <a:t> методист року в </a:t>
            </a:r>
            <a:r>
              <a:rPr lang="ru-RU" sz="1300" dirty="0" err="1">
                <a:latin typeface="Book Antiqua" panose="02040602050305030304" pitchFamily="18" charset="0"/>
              </a:rPr>
              <a:t>галузі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географічних</a:t>
            </a:r>
            <a:r>
              <a:rPr lang="ru-RU" sz="1300" dirty="0">
                <a:latin typeface="Book Antiqua" panose="02040602050305030304" pitchFamily="18" charset="0"/>
              </a:rPr>
              <a:t> та </a:t>
            </a:r>
            <a:r>
              <a:rPr lang="ru-RU" sz="1300" dirty="0" err="1">
                <a:latin typeface="Book Antiqua" panose="02040602050305030304" pitchFamily="18" charset="0"/>
              </a:rPr>
              <a:t>геологічних</a:t>
            </a:r>
            <a:r>
              <a:rPr lang="ru-RU" sz="1300" dirty="0">
                <a:latin typeface="Book Antiqua" panose="02040602050305030304" pitchFamily="18" charset="0"/>
              </a:rPr>
              <a:t> наук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99. </a:t>
            </a:r>
            <a:r>
              <a:rPr lang="ru-RU" sz="1300" dirty="0" err="1">
                <a:latin typeface="Book Antiqua" panose="02040602050305030304" pitchFamily="18" charset="0"/>
              </a:rPr>
              <a:t>Молодий</a:t>
            </a:r>
            <a:r>
              <a:rPr lang="ru-RU" sz="1300" dirty="0">
                <a:latin typeface="Book Antiqua" panose="02040602050305030304" pitchFamily="18" charset="0"/>
              </a:rPr>
              <a:t> методист року в </a:t>
            </a:r>
            <a:r>
              <a:rPr lang="ru-RU" sz="1300" dirty="0" err="1">
                <a:latin typeface="Book Antiqua" panose="02040602050305030304" pitchFamily="18" charset="0"/>
              </a:rPr>
              <a:t>галузі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інформаційних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технологій</a:t>
            </a:r>
            <a:r>
              <a:rPr lang="ru-RU" sz="1300" dirty="0">
                <a:latin typeface="Book Antiqua" panose="02040602050305030304" pitchFamily="18" charset="0"/>
              </a:rPr>
              <a:t>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300" dirty="0">
                <a:latin typeface="Book Antiqua" panose="02040602050305030304" pitchFamily="18" charset="0"/>
              </a:rPr>
              <a:t>100. </a:t>
            </a:r>
            <a:r>
              <a:rPr lang="ru-RU" sz="1300" dirty="0" err="1">
                <a:latin typeface="Book Antiqua" panose="02040602050305030304" pitchFamily="18" charset="0"/>
              </a:rPr>
              <a:t>Молодий</a:t>
            </a:r>
            <a:r>
              <a:rPr lang="ru-RU" sz="1300" dirty="0">
                <a:latin typeface="Book Antiqua" panose="02040602050305030304" pitchFamily="18" charset="0"/>
              </a:rPr>
              <a:t> методист року в </a:t>
            </a:r>
            <a:r>
              <a:rPr lang="ru-RU" sz="1300" dirty="0" err="1">
                <a:latin typeface="Book Antiqua" panose="02040602050305030304" pitchFamily="18" charset="0"/>
              </a:rPr>
              <a:t>галузі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суспільних</a:t>
            </a:r>
            <a:r>
              <a:rPr lang="ru-RU" sz="1300" dirty="0">
                <a:latin typeface="Book Antiqua" panose="02040602050305030304" pitchFamily="18" charset="0"/>
              </a:rPr>
              <a:t> і </a:t>
            </a:r>
            <a:r>
              <a:rPr lang="ru-RU" sz="1300" dirty="0" err="1">
                <a:latin typeface="Book Antiqua" panose="02040602050305030304" pitchFamily="18" charset="0"/>
              </a:rPr>
              <a:t>гуманітарних</a:t>
            </a:r>
            <a:r>
              <a:rPr lang="ru-RU" sz="1300" dirty="0">
                <a:latin typeface="Book Antiqua" panose="02040602050305030304" pitchFamily="18" charset="0"/>
              </a:rPr>
              <a:t> наук </a:t>
            </a:r>
            <a:endParaRPr lang="ru-RU" sz="1300" b="0" dirty="0" smtClean="0">
              <a:effectLst/>
              <a:latin typeface="Book Antiqua" panose="02040602050305030304" pitchFamily="18" charset="0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7524" y="1622263"/>
            <a:ext cx="2520280" cy="4680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Блок 3</a:t>
            </a:r>
            <a:endParaRPr lang="ru-RU" b="1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80212" y="1622263"/>
            <a:ext cx="2520280" cy="4680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Блок 4</a:t>
            </a:r>
            <a:endParaRPr lang="ru-RU" b="1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МУ\Лого РМУ\logo R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958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8507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ЩОРІЧНИЙ КОНКУРС  РМУ при МОН  «МОЛОДИЙ ВЧЕНИЙ РОКУ»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7864" y="562073"/>
            <a:ext cx="5472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Выноска-облако 11"/>
          <p:cNvSpPr/>
          <p:nvPr/>
        </p:nvSpPr>
        <p:spPr>
          <a:xfrm>
            <a:off x="4788024" y="562073"/>
            <a:ext cx="3600400" cy="1803269"/>
          </a:xfrm>
          <a:prstGeom prst="cloudCallout">
            <a:avLst>
              <a:gd name="adj1" fmla="val -63844"/>
              <a:gd name="adj2" fmla="val 4777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Book Antiqua" panose="02040602050305030304" pitchFamily="18" charset="0"/>
              </a:rPr>
              <a:t>Що отримає молодий учений?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20085744"/>
              </p:ext>
            </p:extLst>
          </p:nvPr>
        </p:nvGraphicFramePr>
        <p:xfrm>
          <a:off x="299864" y="23653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2" descr="Перемога у конкурсі «Вулиця мого дитинства» - Школа № 9 м. Киє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Перемога у конкурсі «Вулиця мого дитинства» - Школа № 9 м. Киє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83" y="4509120"/>
            <a:ext cx="2619375" cy="1743075"/>
          </a:xfrm>
          <a:prstGeom prst="rect">
            <a:avLst/>
          </a:prstGeom>
        </p:spPr>
      </p:pic>
      <p:sp>
        <p:nvSpPr>
          <p:cNvPr id="15" name="AutoShape 6" descr="Нам потрібна перемога, а не мир будь-якою ціною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82" y="2336284"/>
            <a:ext cx="25994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521</Words>
  <Application>Microsoft Office PowerPoint</Application>
  <PresentationFormat>Экран (4:3)</PresentationFormat>
  <Paragraphs>213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19</cp:revision>
  <dcterms:created xsi:type="dcterms:W3CDTF">2021-12-07T18:05:00Z</dcterms:created>
  <dcterms:modified xsi:type="dcterms:W3CDTF">2021-12-14T18:36:43Z</dcterms:modified>
</cp:coreProperties>
</file>