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00952f9ae0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00952f9ae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0952f9ae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0952f9ae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0952f9ae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0952f9ae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0952f9ae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0952f9ae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0952f9ae0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0952f9ae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0952f9ae0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00952f9ae0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00952f9ae0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00952f9ae0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0b552402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0b552402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00952f9ae0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00952f9ae0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ПРОПОЗИЦІЇ щодо дисциплін вільного вибору для студентів-хореографів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44"/>
            <a:ext cx="8222100" cy="11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Відповіді </a:t>
            </a:r>
            <a:r>
              <a:rPr lang="ru"/>
              <a:t>стейкхолдерів  </a:t>
            </a:r>
            <a:r>
              <a:rPr lang="ru"/>
              <a:t>на анкетування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/>
          <p:nvPr>
            <p:ph idx="1" type="body"/>
          </p:nvPr>
        </p:nvSpPr>
        <p:spPr>
          <a:xfrm>
            <a:off x="311700" y="120875"/>
            <a:ext cx="8520600" cy="48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Методичні посібники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уваги уділяти народній сценічній хореографії, основам класичного танцю.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Розширення матеріально-технічної бази (нові зали), співпраця, майстер-класи та семінари-практикуми з провідними викладачами-хореографами України та зарубіжжя.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Впроваджувати підготовку студентами творчих заходів та видовищних хореографічних номерів, міні спектаклів на актуальні теми сучасності, літературні твори, історії з життя видатних людей.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практики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Все круто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занять з хореографії та трішки кращі відносини до студентів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майстер-класів доступних кожному, поїздки до театрів музеїв і так далі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Наразі мене все влаштовує.Але б хотілося проходити більше практики та практикувати більше різних стилів.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приділяти увагу классичному і народному танцю , розвивати вміння студентів у різних видах танцю, вчити педагогіці навчання дітей і дорослих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Вийти з дистанційного навчання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81481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Наразі все влаштовує.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Менше безглуздих предметів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Диаграмма ответов в Формах. Вопрос: 1. Ви є стейкхолдером.... Количество ответов: 35&amp;nbsp;ответов."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850" y="445025"/>
            <a:ext cx="8837326" cy="395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2. Які дисципліни, на Вашу думку, слід включити для вивчення здобувачами І рівня вищої освіти у 2022-2023 навчальному році</a:t>
            </a:r>
            <a:endParaRPr b="1"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0" y="1017725"/>
            <a:ext cx="8832300" cy="383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Современную хореографию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Психологія дітей від 0 в до старшого підліткового віку.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Критичне мислення, англійська мова, самоменеджмент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психологию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Фізкультуру(для хореографів)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Танцювальна терапія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Дуетний танець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пар з ДХК, фітнесу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Акторська майстерность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Педагогічні науки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Сучасна хореографія ( джаз модерн), Демікласика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Загальна психологія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Дитяча хореографія , балетна гімнастика , дхк , сучасний танець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Сучасний танець, психологію дітей, основи першої медичної допомоги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Акробатика'партерные трюки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25774"/>
              <a:buFont typeface="Arial"/>
              <a:buNone/>
            </a:pPr>
            <a:r>
              <a:rPr lang="ru" sz="4267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Акробатика</a:t>
            </a:r>
            <a:endParaRPr sz="4267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t/>
            </a:r>
            <a:endParaRPr sz="10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0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65425" y="387000"/>
            <a:ext cx="8632500" cy="475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Хотелось бы больше современной хореографии на 4 курсе для студентов. Добавить в изучение такие стили как: Бродвейский- Джаз , обычный джаз, все в этом стиле хотелось бы изучить!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1)Функціональні системи організму. Кістково-м'язово система. 2) Анатомическая поезда 3) Анатомія танцю 4) Основи класичного танцю 5) Історико-побутовий танець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Дитяча психологія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Медицина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Методика викладання нових танцювальних напрямків (hip hop, jaz funk, contemporary).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Підготовка концертних програм до календарних свят, тощо. Інновації в галузі хореографічного мистецтва України та по всьому світу. Традиції і новаторство в хореографічному мистецтві.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Танцювально-рухова терапія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Етика і психологія ділового спілкування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Українську мову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Сучасна хореографія</a:t>
            </a:r>
            <a:endParaRPr sz="13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257975" y="333300"/>
            <a:ext cx="8520600" cy="42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"/>
          <p:cNvSpPr txBox="1"/>
          <p:nvPr/>
        </p:nvSpPr>
        <p:spPr>
          <a:xfrm>
            <a:off x="311700" y="942075"/>
            <a:ext cx="85206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Театральные мистецтво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Англійська мова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Істрико-побутовий танець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Акробатику, пдд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Акробатику, сучасний танець.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Бойовий гопак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Современная хореография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Попередження травматизму, робота з дітьми з особливими потребами, хореографічна робота з людьми якім за...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Дисципліни, спрямовані на майбутню професійну діяльність, зокрема ті, вивчення яких дозволяє набути або розвинути комунікативні навички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3. Які питання є актуальними сьогодні? На що треба звернути увагу під час розробки дисциплін вільного вибору?</a:t>
            </a:r>
            <a:endParaRPr b="1"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11700" y="863550"/>
            <a:ext cx="8520600" cy="40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/>
          </a:bodyPr>
          <a:lstStyle/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rPr lang="ru" sz="228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Современная хореография, очень обширный вид танца, добавьте не только контемп, джаз-модерн, а и хип-хоп, джаз-фанк и т.д...</a:t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rPr lang="ru" sz="228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Виховання вольових якостей та співчуття серед підлітків та дітей.</a:t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rPr lang="ru" sz="228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Слід звернути увагу на актуальність не лише для спеціальності, а й використанні знань іх дисципліни в житті</a:t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rPr lang="ru" sz="228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на грамотное преподавание в легкой форме</a:t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rPr lang="ru" sz="228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Дистанционное обучение</a:t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rPr lang="ru" sz="228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Актуальність дисципліни , доступність дисципліни, цікава ця дисципліна чи ні для вивчення</a:t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rPr lang="ru" sz="228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Провести анкетування,та більш детально ознайомити здобувачів вищої освіти з даними дисциплінами,щоб вони розуміли що для них буде краще,та мали поняття як ця дисципліна допоможе їм в майбутньому.</a:t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rPr lang="ru" sz="228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Саморозвиток з різних видів танцю</a:t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48207"/>
              <a:buFont typeface="Arial"/>
              <a:buNone/>
            </a:pPr>
            <a:r>
              <a:t/>
            </a:r>
            <a:endParaRPr sz="228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311700" y="241725"/>
            <a:ext cx="8520600" cy="475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Сучасні педагогічні тренди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Психологія співпраці батьків та педагога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На сучасні тренди Дисципліна повинна будити гибкою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часу на вивчення дисциплін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Залучення дітей до творчості, дисципліна в класі, лояльний вчитель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Адаптация хореографии в коллективы и школьные уроки ввиду отсутствия физичиских данных и психо-социологических навыков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Не могу точно ответить на этот вопрос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Актуальність хореографії та фітнесу (спортивна здорова нація) на сьогодні як єдине ціле. Відродження української культури, обрядів, фольклору тощо.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Національне патріотичне виховання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Травматизм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Актуальність дисциплін у наш час і реалізація їх на практичному досвіді.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Сучасність та класичні техники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Сучасні оздоровчі технології Арт терапія Психологія іміджу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71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Ораторське мистецтво вміння гарно та правильно будувати свою мову, вміння грати на сцені</a:t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t/>
            </a:r>
            <a:endParaRPr sz="1071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162600" y="593400"/>
            <a:ext cx="8520600" cy="409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Треба звернути увагу на ті дисципліни які знадобляться та є актуальними в майбутньому і сьогодні. На сьогоднішній день англійська мова є дуже актуальною та знадобиться студентам в майбутньому.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На бажання студентів , дисципліна повинна були за спеціальністю на яку навчається студент та давати новий досвід у напрямку хореографії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Звертати увагу на те, щоб дисципліни були корисними для професії хореографа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Не знаю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Актуальность и особенность психологии поколения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Булінг серед дітей, проблеми підліткового періоду, вирішення конфліктних ситуацій у колективі.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На потенційну користь для вивчення саме здобувачами цієї спеціальності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311700" y="445025"/>
            <a:ext cx="8520600" cy="4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4. Надайте, будь ласка, Ваші пропозиції щодо покращення освітнього процесу з підготовки хореографів</a:t>
            </a:r>
            <a:endParaRPr/>
          </a:p>
        </p:txBody>
      </p:sp>
      <p:sp>
        <p:nvSpPr>
          <p:cNvPr id="132" name="Google Shape;132;p21"/>
          <p:cNvSpPr txBox="1"/>
          <p:nvPr>
            <p:ph idx="1" type="body"/>
          </p:nvPr>
        </p:nvSpPr>
        <p:spPr>
          <a:xfrm>
            <a:off x="311700" y="765475"/>
            <a:ext cx="8520600" cy="41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Мне все нравится, будет ещё лучше, если будет больше современной хореографии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Все влаштовує.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Я музикант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Не дистанційне навчання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А вважаю що вчителі роблять все для того щоб покращити освітній процес .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 детально вивчати основні дисципліни хореографії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Було б цікаво зробити сайт,де б випускники проводили мастер класи та ділились своїм досвідом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Збільше танцювальної практики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гостьвих лекцій, пвдвищити мобільність студентів та викладачів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меньше лекцій,більше практики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Більше практики та примерів МК ведучих хореографів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Для заочної форми, на мій погляд, слід рекомендувати заздалегідь відому інформацію і літературу, яка необхідна буде при подольшому вивченні з предметів для покращення якості освітнього процесу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Нехватает практики современного танца и акробатики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Все устраивает, не было бы карантина , было бы еще лучше!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101600" marR="101600" rtl="0" algn="l">
              <a:lnSpc>
                <a:spcPct val="142857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" sz="1150">
                <a:solidFill>
                  <a:srgbClr val="202124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Практика, залучення студентів до спілкування з випускниками для розуміння із якими проблемами вони можуть зіткнутися у подальшому зі своїм колективом</a:t>
            </a:r>
            <a:endParaRPr sz="1150">
              <a:solidFill>
                <a:srgbClr val="202124"/>
              </a:solidFill>
              <a:highlight>
                <a:srgbClr val="F8F9FA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