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59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BA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94660"/>
  </p:normalViewPr>
  <p:slideViewPr>
    <p:cSldViewPr>
      <p:cViewPr varScale="1">
        <p:scale>
          <a:sx n="63" d="100"/>
          <a:sy n="63" d="100"/>
        </p:scale>
        <p:origin x="1397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992795-5707-44E1-97D3-09546BF3B56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5DB0A3-D867-4322-A4D1-4CC4D730AB67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1400" b="1" dirty="0"/>
            <a:t>Підтримка батьків, вихователів і сім'ї </a:t>
          </a:r>
          <a:endParaRPr lang="ru-RU" sz="1400" b="1" dirty="0"/>
        </a:p>
      </dgm:t>
    </dgm:pt>
    <dgm:pt modelId="{2F1AB07F-6D69-47BF-B39C-2CEDF2390B5E}" type="parTrans" cxnId="{781AA009-925F-4E8B-AF9A-CF23BF2ABF86}">
      <dgm:prSet/>
      <dgm:spPr/>
      <dgm:t>
        <a:bodyPr/>
        <a:lstStyle/>
        <a:p>
          <a:endParaRPr lang="ru-RU"/>
        </a:p>
      </dgm:t>
    </dgm:pt>
    <dgm:pt modelId="{4AB545DE-8ECF-4972-8D03-1D66F7765648}" type="sibTrans" cxnId="{781AA009-925F-4E8B-AF9A-CF23BF2ABF86}">
      <dgm:prSet/>
      <dgm:spPr/>
      <dgm:t>
        <a:bodyPr/>
        <a:lstStyle/>
        <a:p>
          <a:endParaRPr lang="ru-RU"/>
        </a:p>
      </dgm:t>
    </dgm:pt>
    <dgm:pt modelId="{BF911591-997F-4B32-9780-B2C7FF64CB5F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b="1" dirty="0" err="1"/>
            <a:t>Допомога</a:t>
          </a:r>
          <a:r>
            <a:rPr lang="ru-RU" sz="1400" b="1" dirty="0"/>
            <a:t> </a:t>
          </a:r>
          <a:r>
            <a:rPr lang="ru-RU" sz="1400" b="1" dirty="0" err="1"/>
            <a:t>дітям</a:t>
          </a:r>
          <a:r>
            <a:rPr lang="ru-RU" sz="1400" b="1" dirty="0"/>
            <a:t> та </a:t>
          </a:r>
          <a:r>
            <a:rPr lang="ru-RU" sz="1400" b="1" dirty="0" err="1"/>
            <a:t>підліткам</a:t>
          </a:r>
          <a:endParaRPr lang="ru-RU" sz="1400" b="1" dirty="0"/>
        </a:p>
      </dgm:t>
    </dgm:pt>
    <dgm:pt modelId="{3F91D9FD-6EE0-4F7E-A2A2-8CDACE56948E}" type="parTrans" cxnId="{D73099E6-ECAD-4BD2-A05B-9D0342FF8EDB}">
      <dgm:prSet/>
      <dgm:spPr/>
      <dgm:t>
        <a:bodyPr/>
        <a:lstStyle/>
        <a:p>
          <a:endParaRPr lang="ru-RU"/>
        </a:p>
      </dgm:t>
    </dgm:pt>
    <dgm:pt modelId="{A762D82B-0150-463C-897E-DC3709498C2C}" type="sibTrans" cxnId="{D73099E6-ECAD-4BD2-A05B-9D0342FF8EDB}">
      <dgm:prSet/>
      <dgm:spPr/>
      <dgm:t>
        <a:bodyPr/>
        <a:lstStyle/>
        <a:p>
          <a:endParaRPr lang="ru-RU"/>
        </a:p>
      </dgm:t>
    </dgm:pt>
    <dgm:pt modelId="{F5792538-EA93-4A06-A40A-63383C1407BD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1400" b="1" dirty="0"/>
            <a:t>Трансформація </a:t>
          </a:r>
          <a:r>
            <a:rPr lang="ru-RU" sz="1400" b="1" dirty="0" err="1"/>
            <a:t>соц</a:t>
          </a:r>
          <a:r>
            <a:rPr lang="uk-UA" sz="1400" b="1" dirty="0" err="1"/>
            <a:t>іальних</a:t>
          </a:r>
          <a:r>
            <a:rPr lang="uk-UA" sz="1400" b="1" dirty="0"/>
            <a:t> </a:t>
          </a:r>
          <a:r>
            <a:rPr lang="ru-RU" sz="1400" b="1" dirty="0"/>
            <a:t>норм, </a:t>
          </a:r>
          <a:r>
            <a:rPr lang="ru-RU" sz="1400" b="1" dirty="0" err="1"/>
            <a:t>які</a:t>
          </a:r>
          <a:r>
            <a:rPr lang="ru-RU" sz="1400" b="1" dirty="0"/>
            <a:t> </a:t>
          </a:r>
          <a:r>
            <a:rPr lang="ru-RU" sz="1400" b="1" dirty="0" err="1"/>
            <a:t>заохочують</a:t>
          </a:r>
          <a:r>
            <a:rPr lang="ru-RU" sz="1400" b="1" dirty="0"/>
            <a:t> до </a:t>
          </a:r>
          <a:r>
            <a:rPr lang="ru-RU" sz="1400" b="1" dirty="0" err="1"/>
            <a:t>насильства</a:t>
          </a:r>
          <a:r>
            <a:rPr lang="ru-RU" sz="1400" b="1" dirty="0"/>
            <a:t> </a:t>
          </a:r>
          <a:r>
            <a:rPr lang="uk-UA" sz="1400" b="1" dirty="0"/>
            <a:t>та </a:t>
          </a:r>
          <a:r>
            <a:rPr lang="ru-RU" sz="1400" b="1" dirty="0" err="1"/>
            <a:t>дискримінаці</a:t>
          </a:r>
          <a:r>
            <a:rPr lang="uk-UA" sz="1400" b="1" dirty="0"/>
            <a:t>ї</a:t>
          </a:r>
          <a:endParaRPr lang="ru-RU" sz="1400" dirty="0"/>
        </a:p>
      </dgm:t>
    </dgm:pt>
    <dgm:pt modelId="{830BF69B-BDCF-4E52-9006-394B3B8D9F17}" type="parTrans" cxnId="{EC00D90E-7183-4EBC-8D47-C8485CCBB263}">
      <dgm:prSet/>
      <dgm:spPr/>
      <dgm:t>
        <a:bodyPr/>
        <a:lstStyle/>
        <a:p>
          <a:endParaRPr lang="ru-RU"/>
        </a:p>
      </dgm:t>
    </dgm:pt>
    <dgm:pt modelId="{8CAA62C9-6453-4388-81F0-433EFF0B78CF}" type="sibTrans" cxnId="{EC00D90E-7183-4EBC-8D47-C8485CCBB263}">
      <dgm:prSet/>
      <dgm:spPr/>
      <dgm:t>
        <a:bodyPr/>
        <a:lstStyle/>
        <a:p>
          <a:endParaRPr lang="ru-RU"/>
        </a:p>
      </dgm:t>
    </dgm:pt>
    <dgm:pt modelId="{DB02C0C8-F6A0-4EDB-A8C1-73388D2B1B28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1400" b="1" dirty="0"/>
            <a:t>Проведення збору даних і дослідження</a:t>
          </a:r>
          <a:endParaRPr lang="ru-RU" sz="1400" dirty="0"/>
        </a:p>
      </dgm:t>
    </dgm:pt>
    <dgm:pt modelId="{E9503C12-E599-47AD-BE3B-C81F32022D32}" type="parTrans" cxnId="{09A9582F-D9DA-486D-90A2-59543D512D83}">
      <dgm:prSet/>
      <dgm:spPr/>
      <dgm:t>
        <a:bodyPr/>
        <a:lstStyle/>
        <a:p>
          <a:endParaRPr lang="ru-RU"/>
        </a:p>
      </dgm:t>
    </dgm:pt>
    <dgm:pt modelId="{9E014C2B-C7AB-4B3C-9A91-D3F7998A7079}" type="sibTrans" cxnId="{09A9582F-D9DA-486D-90A2-59543D512D83}">
      <dgm:prSet/>
      <dgm:spPr/>
      <dgm:t>
        <a:bodyPr/>
        <a:lstStyle/>
        <a:p>
          <a:endParaRPr lang="ru-RU"/>
        </a:p>
      </dgm:t>
    </dgm:pt>
    <dgm:pt modelId="{31DC8B55-8C10-4353-83FA-65C82F64249C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1400" b="1" dirty="0"/>
            <a:t>Впровадження законів і політики які захищають дітей</a:t>
          </a:r>
          <a:endParaRPr lang="ru-RU" sz="1400" dirty="0"/>
        </a:p>
      </dgm:t>
    </dgm:pt>
    <dgm:pt modelId="{870FFB91-F61C-4981-AA09-ED20F10BDAA3}" type="parTrans" cxnId="{BD3B82FF-6DD9-454A-B291-5FD9C1201CA1}">
      <dgm:prSet/>
      <dgm:spPr/>
      <dgm:t>
        <a:bodyPr/>
        <a:lstStyle/>
        <a:p>
          <a:endParaRPr lang="ru-RU"/>
        </a:p>
      </dgm:t>
    </dgm:pt>
    <dgm:pt modelId="{4260C422-FCEB-41DF-B90C-F7E0020AEA0D}" type="sibTrans" cxnId="{BD3B82FF-6DD9-454A-B291-5FD9C1201CA1}">
      <dgm:prSet/>
      <dgm:spPr/>
      <dgm:t>
        <a:bodyPr/>
        <a:lstStyle/>
        <a:p>
          <a:endParaRPr lang="ru-RU"/>
        </a:p>
      </dgm:t>
    </dgm:pt>
    <dgm:pt modelId="{BC407B17-793C-41ED-9D46-DD4EF1F7D32B}" type="pres">
      <dgm:prSet presAssocID="{8A992795-5707-44E1-97D3-09546BF3B563}" presName="linear" presStyleCnt="0">
        <dgm:presLayoutVars>
          <dgm:dir/>
          <dgm:animLvl val="lvl"/>
          <dgm:resizeHandles val="exact"/>
        </dgm:presLayoutVars>
      </dgm:prSet>
      <dgm:spPr/>
    </dgm:pt>
    <dgm:pt modelId="{169946C4-C872-4DB1-9825-DE4CA702E85B}" type="pres">
      <dgm:prSet presAssocID="{275DB0A3-D867-4322-A4D1-4CC4D730AB67}" presName="parentLin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B4753ECA-E276-46F2-90D3-DFC19F57BFEA}" type="pres">
      <dgm:prSet presAssocID="{275DB0A3-D867-4322-A4D1-4CC4D730AB67}" presName="parentLeftMargin" presStyleLbl="node1" presStyleIdx="0" presStyleCnt="5"/>
      <dgm:spPr/>
    </dgm:pt>
    <dgm:pt modelId="{960826A4-FE38-4CA0-B82C-1C78AB16106C}" type="pres">
      <dgm:prSet presAssocID="{275DB0A3-D867-4322-A4D1-4CC4D730AB67}" presName="parentText" presStyleLbl="node1" presStyleIdx="0" presStyleCnt="5" custScaleY="228589">
        <dgm:presLayoutVars>
          <dgm:chMax val="0"/>
          <dgm:bulletEnabled val="1"/>
        </dgm:presLayoutVars>
      </dgm:prSet>
      <dgm:spPr/>
    </dgm:pt>
    <dgm:pt modelId="{AE54A0C3-55DD-4821-8992-F32CC46CBAD8}" type="pres">
      <dgm:prSet presAssocID="{275DB0A3-D867-4322-A4D1-4CC4D730AB67}" presName="negativeSpac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1F689CE0-BD23-4842-A8F2-D003B8CC5AA7}" type="pres">
      <dgm:prSet presAssocID="{275DB0A3-D867-4322-A4D1-4CC4D730AB67}" presName="childText" presStyleLbl="conFgAcc1" presStyleIdx="0" presStyleCnt="5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</dgm:pt>
    <dgm:pt modelId="{1CFD0C20-501D-403F-8EE4-08171C231822}" type="pres">
      <dgm:prSet presAssocID="{4AB545DE-8ECF-4972-8D03-1D66F7765648}" presName="spaceBetweenRectangle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09D1D074-746A-40EF-B8E2-0F1A6649F32A}" type="pres">
      <dgm:prSet presAssocID="{BF911591-997F-4B32-9780-B2C7FF64CB5F}" presName="parentLin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D250B433-7B05-481D-BD0B-7BE15CE5129A}" type="pres">
      <dgm:prSet presAssocID="{BF911591-997F-4B32-9780-B2C7FF64CB5F}" presName="parentLeftMargin" presStyleLbl="node1" presStyleIdx="0" presStyleCnt="5"/>
      <dgm:spPr/>
    </dgm:pt>
    <dgm:pt modelId="{0FD1347F-BDE9-4482-A755-A4A82BCEB6BC}" type="pres">
      <dgm:prSet presAssocID="{BF911591-997F-4B32-9780-B2C7FF64CB5F}" presName="parentText" presStyleLbl="node1" presStyleIdx="1" presStyleCnt="5" custScaleY="171223">
        <dgm:presLayoutVars>
          <dgm:chMax val="0"/>
          <dgm:bulletEnabled val="1"/>
        </dgm:presLayoutVars>
      </dgm:prSet>
      <dgm:spPr/>
    </dgm:pt>
    <dgm:pt modelId="{4CD924BB-EBC9-4D6D-BF99-AFC677499ED9}" type="pres">
      <dgm:prSet presAssocID="{BF911591-997F-4B32-9780-B2C7FF64CB5F}" presName="negativeSpac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92ACDA52-749D-4DC3-9311-CD5E0691532C}" type="pres">
      <dgm:prSet presAssocID="{BF911591-997F-4B32-9780-B2C7FF64CB5F}" presName="childText" presStyleLbl="conFgAcc1" presStyleIdx="1" presStyleCnt="5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</dgm:pt>
    <dgm:pt modelId="{FF68B034-010C-45FA-94DC-14F75631AA4E}" type="pres">
      <dgm:prSet presAssocID="{A762D82B-0150-463C-897E-DC3709498C2C}" presName="spaceBetweenRectangle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C70908DE-218A-4D84-968D-C1D2C7B98E7B}" type="pres">
      <dgm:prSet presAssocID="{F5792538-EA93-4A06-A40A-63383C1407BD}" presName="parentLin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FC6E7F30-F70E-428E-B9F3-42776FF6B211}" type="pres">
      <dgm:prSet presAssocID="{F5792538-EA93-4A06-A40A-63383C1407BD}" presName="parentLeftMargin" presStyleLbl="node1" presStyleIdx="1" presStyleCnt="5"/>
      <dgm:spPr/>
    </dgm:pt>
    <dgm:pt modelId="{F710B9C9-CBF0-4760-BCB6-555445C17F4A}" type="pres">
      <dgm:prSet presAssocID="{F5792538-EA93-4A06-A40A-63383C1407BD}" presName="parentText" presStyleLbl="node1" presStyleIdx="2" presStyleCnt="5" custScaleY="256598">
        <dgm:presLayoutVars>
          <dgm:chMax val="0"/>
          <dgm:bulletEnabled val="1"/>
        </dgm:presLayoutVars>
      </dgm:prSet>
      <dgm:spPr/>
    </dgm:pt>
    <dgm:pt modelId="{9E7D7A8C-768D-4B4C-A237-52B2C7278CFB}" type="pres">
      <dgm:prSet presAssocID="{F5792538-EA93-4A06-A40A-63383C1407BD}" presName="negativeSpac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19029302-9732-41AE-924B-B2EE30F5FD26}" type="pres">
      <dgm:prSet presAssocID="{F5792538-EA93-4A06-A40A-63383C1407BD}" presName="childText" presStyleLbl="conFgAcc1" presStyleIdx="2" presStyleCnt="5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</dgm:pt>
    <dgm:pt modelId="{AFD22DB2-6315-4ADC-B82C-4E03DFC587C1}" type="pres">
      <dgm:prSet presAssocID="{8CAA62C9-6453-4388-81F0-433EFF0B78CF}" presName="spaceBetweenRectangles" presStyleCnt="0"/>
      <dgm:spPr/>
    </dgm:pt>
    <dgm:pt modelId="{45BD1B7A-82FB-44E2-9011-5D9C4F004B04}" type="pres">
      <dgm:prSet presAssocID="{31DC8B55-8C10-4353-83FA-65C82F64249C}" presName="parentLin" presStyleCnt="0"/>
      <dgm:spPr/>
    </dgm:pt>
    <dgm:pt modelId="{28959817-71EC-46C0-BDF6-036005E4195F}" type="pres">
      <dgm:prSet presAssocID="{31DC8B55-8C10-4353-83FA-65C82F64249C}" presName="parentLeftMargin" presStyleLbl="node1" presStyleIdx="2" presStyleCnt="5"/>
      <dgm:spPr/>
    </dgm:pt>
    <dgm:pt modelId="{915189AA-553F-427B-A9D8-1DCBD3C49854}" type="pres">
      <dgm:prSet presAssocID="{31DC8B55-8C10-4353-83FA-65C82F64249C}" presName="parentText" presStyleLbl="node1" presStyleIdx="3" presStyleCnt="5" custScaleY="176606">
        <dgm:presLayoutVars>
          <dgm:chMax val="0"/>
          <dgm:bulletEnabled val="1"/>
        </dgm:presLayoutVars>
      </dgm:prSet>
      <dgm:spPr/>
    </dgm:pt>
    <dgm:pt modelId="{C607150E-B9AE-4BEF-8AAA-BB832EADC9B4}" type="pres">
      <dgm:prSet presAssocID="{31DC8B55-8C10-4353-83FA-65C82F64249C}" presName="negativeSpace" presStyleCnt="0"/>
      <dgm:spPr/>
    </dgm:pt>
    <dgm:pt modelId="{99BACF5D-B8C0-492D-A61E-9F1C0D310D36}" type="pres">
      <dgm:prSet presAssocID="{31DC8B55-8C10-4353-83FA-65C82F64249C}" presName="childText" presStyleLbl="conFgAcc1" presStyleIdx="3" presStyleCnt="5">
        <dgm:presLayoutVars>
          <dgm:bulletEnabled val="1"/>
        </dgm:presLayoutVars>
      </dgm:prSet>
      <dgm:spPr/>
    </dgm:pt>
    <dgm:pt modelId="{4AB40360-10BD-4F18-A280-E9CAB6023D33}" type="pres">
      <dgm:prSet presAssocID="{4260C422-FCEB-41DF-B90C-F7E0020AEA0D}" presName="spaceBetweenRectangles" presStyleCnt="0"/>
      <dgm:spPr/>
    </dgm:pt>
    <dgm:pt modelId="{109794BF-7806-4C65-90D5-B6835A887808}" type="pres">
      <dgm:prSet presAssocID="{DB02C0C8-F6A0-4EDB-A8C1-73388D2B1B28}" presName="parentLin" presStyleCnt="0"/>
      <dgm:spPr/>
    </dgm:pt>
    <dgm:pt modelId="{0F081857-50FC-419C-89EF-84D4A264D0C6}" type="pres">
      <dgm:prSet presAssocID="{DB02C0C8-F6A0-4EDB-A8C1-73388D2B1B28}" presName="parentLeftMargin" presStyleLbl="node1" presStyleIdx="3" presStyleCnt="5"/>
      <dgm:spPr/>
    </dgm:pt>
    <dgm:pt modelId="{892FC6AA-7F60-4F4D-B10C-2ADEB15CA277}" type="pres">
      <dgm:prSet presAssocID="{DB02C0C8-F6A0-4EDB-A8C1-73388D2B1B28}" presName="parentText" presStyleLbl="node1" presStyleIdx="4" presStyleCnt="5" custScaleY="207364">
        <dgm:presLayoutVars>
          <dgm:chMax val="0"/>
          <dgm:bulletEnabled val="1"/>
        </dgm:presLayoutVars>
      </dgm:prSet>
      <dgm:spPr/>
    </dgm:pt>
    <dgm:pt modelId="{DA3C652A-C6AD-496E-A927-A188A4F30AAE}" type="pres">
      <dgm:prSet presAssocID="{DB02C0C8-F6A0-4EDB-A8C1-73388D2B1B28}" presName="negativeSpace" presStyleCnt="0"/>
      <dgm:spPr/>
    </dgm:pt>
    <dgm:pt modelId="{79D4F63B-94B5-4636-9606-8943FCB85D1C}" type="pres">
      <dgm:prSet presAssocID="{DB02C0C8-F6A0-4EDB-A8C1-73388D2B1B2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81AA009-925F-4E8B-AF9A-CF23BF2ABF86}" srcId="{8A992795-5707-44E1-97D3-09546BF3B563}" destId="{275DB0A3-D867-4322-A4D1-4CC4D730AB67}" srcOrd="0" destOrd="0" parTransId="{2F1AB07F-6D69-47BF-B39C-2CEDF2390B5E}" sibTransId="{4AB545DE-8ECF-4972-8D03-1D66F7765648}"/>
    <dgm:cxn modelId="{EC00D90E-7183-4EBC-8D47-C8485CCBB263}" srcId="{8A992795-5707-44E1-97D3-09546BF3B563}" destId="{F5792538-EA93-4A06-A40A-63383C1407BD}" srcOrd="2" destOrd="0" parTransId="{830BF69B-BDCF-4E52-9006-394B3B8D9F17}" sibTransId="{8CAA62C9-6453-4388-81F0-433EFF0B78CF}"/>
    <dgm:cxn modelId="{B81DC012-94FD-4979-9CF7-17F10B774C07}" type="presOf" srcId="{275DB0A3-D867-4322-A4D1-4CC4D730AB67}" destId="{960826A4-FE38-4CA0-B82C-1C78AB16106C}" srcOrd="1" destOrd="0" presId="urn:microsoft.com/office/officeart/2005/8/layout/list1"/>
    <dgm:cxn modelId="{E5A77223-4B15-4542-A3DA-F502898D11EF}" type="presOf" srcId="{BF911591-997F-4B32-9780-B2C7FF64CB5F}" destId="{0FD1347F-BDE9-4482-A755-A4A82BCEB6BC}" srcOrd="1" destOrd="0" presId="urn:microsoft.com/office/officeart/2005/8/layout/list1"/>
    <dgm:cxn modelId="{09A9582F-D9DA-486D-90A2-59543D512D83}" srcId="{8A992795-5707-44E1-97D3-09546BF3B563}" destId="{DB02C0C8-F6A0-4EDB-A8C1-73388D2B1B28}" srcOrd="4" destOrd="0" parTransId="{E9503C12-E599-47AD-BE3B-C81F32022D32}" sibTransId="{9E014C2B-C7AB-4B3C-9A91-D3F7998A7079}"/>
    <dgm:cxn modelId="{9675B85E-843C-4BB8-B68C-4AB22CBCD897}" type="presOf" srcId="{F5792538-EA93-4A06-A40A-63383C1407BD}" destId="{F710B9C9-CBF0-4760-BCB6-555445C17F4A}" srcOrd="1" destOrd="0" presId="urn:microsoft.com/office/officeart/2005/8/layout/list1"/>
    <dgm:cxn modelId="{C597EB62-7ECC-4799-9983-3AE771B27921}" type="presOf" srcId="{8A992795-5707-44E1-97D3-09546BF3B563}" destId="{BC407B17-793C-41ED-9D46-DD4EF1F7D32B}" srcOrd="0" destOrd="0" presId="urn:microsoft.com/office/officeart/2005/8/layout/list1"/>
    <dgm:cxn modelId="{B6B20F57-A06E-4071-9613-6D41952B4E37}" type="presOf" srcId="{DB02C0C8-F6A0-4EDB-A8C1-73388D2B1B28}" destId="{0F081857-50FC-419C-89EF-84D4A264D0C6}" srcOrd="0" destOrd="0" presId="urn:microsoft.com/office/officeart/2005/8/layout/list1"/>
    <dgm:cxn modelId="{6B508E8E-1722-4483-B563-0054C76282C7}" type="presOf" srcId="{275DB0A3-D867-4322-A4D1-4CC4D730AB67}" destId="{B4753ECA-E276-46F2-90D3-DFC19F57BFEA}" srcOrd="0" destOrd="0" presId="urn:microsoft.com/office/officeart/2005/8/layout/list1"/>
    <dgm:cxn modelId="{A04DBCAB-6AC2-47F1-A7DC-A4AB050BE987}" type="presOf" srcId="{DB02C0C8-F6A0-4EDB-A8C1-73388D2B1B28}" destId="{892FC6AA-7F60-4F4D-B10C-2ADEB15CA277}" srcOrd="1" destOrd="0" presId="urn:microsoft.com/office/officeart/2005/8/layout/list1"/>
    <dgm:cxn modelId="{112DE2AC-B8CC-4791-90E8-123BEA9C72B8}" type="presOf" srcId="{31DC8B55-8C10-4353-83FA-65C82F64249C}" destId="{28959817-71EC-46C0-BDF6-036005E4195F}" srcOrd="0" destOrd="0" presId="urn:microsoft.com/office/officeart/2005/8/layout/list1"/>
    <dgm:cxn modelId="{7E4CFDCD-6272-41F9-A8A2-84A6651B9AB6}" type="presOf" srcId="{F5792538-EA93-4A06-A40A-63383C1407BD}" destId="{FC6E7F30-F70E-428E-B9F3-42776FF6B211}" srcOrd="0" destOrd="0" presId="urn:microsoft.com/office/officeart/2005/8/layout/list1"/>
    <dgm:cxn modelId="{908A53D8-F2A5-4382-8E50-A409D7480D8A}" type="presOf" srcId="{BF911591-997F-4B32-9780-B2C7FF64CB5F}" destId="{D250B433-7B05-481D-BD0B-7BE15CE5129A}" srcOrd="0" destOrd="0" presId="urn:microsoft.com/office/officeart/2005/8/layout/list1"/>
    <dgm:cxn modelId="{D73099E6-ECAD-4BD2-A05B-9D0342FF8EDB}" srcId="{8A992795-5707-44E1-97D3-09546BF3B563}" destId="{BF911591-997F-4B32-9780-B2C7FF64CB5F}" srcOrd="1" destOrd="0" parTransId="{3F91D9FD-6EE0-4F7E-A2A2-8CDACE56948E}" sibTransId="{A762D82B-0150-463C-897E-DC3709498C2C}"/>
    <dgm:cxn modelId="{272931FB-8F12-4507-A90F-A0D7DB9CE048}" type="presOf" srcId="{31DC8B55-8C10-4353-83FA-65C82F64249C}" destId="{915189AA-553F-427B-A9D8-1DCBD3C49854}" srcOrd="1" destOrd="0" presId="urn:microsoft.com/office/officeart/2005/8/layout/list1"/>
    <dgm:cxn modelId="{BD3B82FF-6DD9-454A-B291-5FD9C1201CA1}" srcId="{8A992795-5707-44E1-97D3-09546BF3B563}" destId="{31DC8B55-8C10-4353-83FA-65C82F64249C}" srcOrd="3" destOrd="0" parTransId="{870FFB91-F61C-4981-AA09-ED20F10BDAA3}" sibTransId="{4260C422-FCEB-41DF-B90C-F7E0020AEA0D}"/>
    <dgm:cxn modelId="{DF164252-150F-460F-A35E-4EE49D312BA8}" type="presParOf" srcId="{BC407B17-793C-41ED-9D46-DD4EF1F7D32B}" destId="{169946C4-C872-4DB1-9825-DE4CA702E85B}" srcOrd="0" destOrd="0" presId="urn:microsoft.com/office/officeart/2005/8/layout/list1"/>
    <dgm:cxn modelId="{8B88E918-1C88-45BF-8E2B-CE085BA22C36}" type="presParOf" srcId="{169946C4-C872-4DB1-9825-DE4CA702E85B}" destId="{B4753ECA-E276-46F2-90D3-DFC19F57BFEA}" srcOrd="0" destOrd="0" presId="urn:microsoft.com/office/officeart/2005/8/layout/list1"/>
    <dgm:cxn modelId="{FD5EFEE3-A25F-4FC3-955A-6C80EBC0485D}" type="presParOf" srcId="{169946C4-C872-4DB1-9825-DE4CA702E85B}" destId="{960826A4-FE38-4CA0-B82C-1C78AB16106C}" srcOrd="1" destOrd="0" presId="urn:microsoft.com/office/officeart/2005/8/layout/list1"/>
    <dgm:cxn modelId="{F920F4DA-DA8C-4E85-B153-A34434F67E38}" type="presParOf" srcId="{BC407B17-793C-41ED-9D46-DD4EF1F7D32B}" destId="{AE54A0C3-55DD-4821-8992-F32CC46CBAD8}" srcOrd="1" destOrd="0" presId="urn:microsoft.com/office/officeart/2005/8/layout/list1"/>
    <dgm:cxn modelId="{15E4CC19-8351-4E42-A186-550A7F5520FB}" type="presParOf" srcId="{BC407B17-793C-41ED-9D46-DD4EF1F7D32B}" destId="{1F689CE0-BD23-4842-A8F2-D003B8CC5AA7}" srcOrd="2" destOrd="0" presId="urn:microsoft.com/office/officeart/2005/8/layout/list1"/>
    <dgm:cxn modelId="{DDF9F515-3F88-4982-85B1-0A31FACCAB6A}" type="presParOf" srcId="{BC407B17-793C-41ED-9D46-DD4EF1F7D32B}" destId="{1CFD0C20-501D-403F-8EE4-08171C231822}" srcOrd="3" destOrd="0" presId="urn:microsoft.com/office/officeart/2005/8/layout/list1"/>
    <dgm:cxn modelId="{D9783845-F295-48F2-9722-662E56362C96}" type="presParOf" srcId="{BC407B17-793C-41ED-9D46-DD4EF1F7D32B}" destId="{09D1D074-746A-40EF-B8E2-0F1A6649F32A}" srcOrd="4" destOrd="0" presId="urn:microsoft.com/office/officeart/2005/8/layout/list1"/>
    <dgm:cxn modelId="{2A476335-760A-481B-A64E-C59A9479384B}" type="presParOf" srcId="{09D1D074-746A-40EF-B8E2-0F1A6649F32A}" destId="{D250B433-7B05-481D-BD0B-7BE15CE5129A}" srcOrd="0" destOrd="0" presId="urn:microsoft.com/office/officeart/2005/8/layout/list1"/>
    <dgm:cxn modelId="{F33CB8C2-4E86-4E66-84E2-0733FBA24A97}" type="presParOf" srcId="{09D1D074-746A-40EF-B8E2-0F1A6649F32A}" destId="{0FD1347F-BDE9-4482-A755-A4A82BCEB6BC}" srcOrd="1" destOrd="0" presId="urn:microsoft.com/office/officeart/2005/8/layout/list1"/>
    <dgm:cxn modelId="{5E5C3919-0311-4213-8F0C-07E26B5C6A25}" type="presParOf" srcId="{BC407B17-793C-41ED-9D46-DD4EF1F7D32B}" destId="{4CD924BB-EBC9-4D6D-BF99-AFC677499ED9}" srcOrd="5" destOrd="0" presId="urn:microsoft.com/office/officeart/2005/8/layout/list1"/>
    <dgm:cxn modelId="{85F31B2B-FDA0-4C65-8FA0-33AE04A1EE33}" type="presParOf" srcId="{BC407B17-793C-41ED-9D46-DD4EF1F7D32B}" destId="{92ACDA52-749D-4DC3-9311-CD5E0691532C}" srcOrd="6" destOrd="0" presId="urn:microsoft.com/office/officeart/2005/8/layout/list1"/>
    <dgm:cxn modelId="{9D60A8C6-26B5-438E-AE65-DC42C27F85DC}" type="presParOf" srcId="{BC407B17-793C-41ED-9D46-DD4EF1F7D32B}" destId="{FF68B034-010C-45FA-94DC-14F75631AA4E}" srcOrd="7" destOrd="0" presId="urn:microsoft.com/office/officeart/2005/8/layout/list1"/>
    <dgm:cxn modelId="{639A7D3F-0428-4A98-A09B-9A833950EE2A}" type="presParOf" srcId="{BC407B17-793C-41ED-9D46-DD4EF1F7D32B}" destId="{C70908DE-218A-4D84-968D-C1D2C7B98E7B}" srcOrd="8" destOrd="0" presId="urn:microsoft.com/office/officeart/2005/8/layout/list1"/>
    <dgm:cxn modelId="{38D1AD4D-9906-40DE-BB5B-4EABF680D39F}" type="presParOf" srcId="{C70908DE-218A-4D84-968D-C1D2C7B98E7B}" destId="{FC6E7F30-F70E-428E-B9F3-42776FF6B211}" srcOrd="0" destOrd="0" presId="urn:microsoft.com/office/officeart/2005/8/layout/list1"/>
    <dgm:cxn modelId="{A3C5275E-80F7-4B5D-9AF8-8C1FF5003EB3}" type="presParOf" srcId="{C70908DE-218A-4D84-968D-C1D2C7B98E7B}" destId="{F710B9C9-CBF0-4760-BCB6-555445C17F4A}" srcOrd="1" destOrd="0" presId="urn:microsoft.com/office/officeart/2005/8/layout/list1"/>
    <dgm:cxn modelId="{E8B114A4-9DB6-46CC-BEBB-5EBF4DC289B7}" type="presParOf" srcId="{BC407B17-793C-41ED-9D46-DD4EF1F7D32B}" destId="{9E7D7A8C-768D-4B4C-A237-52B2C7278CFB}" srcOrd="9" destOrd="0" presId="urn:microsoft.com/office/officeart/2005/8/layout/list1"/>
    <dgm:cxn modelId="{46DD49BB-5F01-4666-9FBA-1AED7E13998D}" type="presParOf" srcId="{BC407B17-793C-41ED-9D46-DD4EF1F7D32B}" destId="{19029302-9732-41AE-924B-B2EE30F5FD26}" srcOrd="10" destOrd="0" presId="urn:microsoft.com/office/officeart/2005/8/layout/list1"/>
    <dgm:cxn modelId="{13A23BD0-F155-44A8-89F5-A240B61AB715}" type="presParOf" srcId="{BC407B17-793C-41ED-9D46-DD4EF1F7D32B}" destId="{AFD22DB2-6315-4ADC-B82C-4E03DFC587C1}" srcOrd="11" destOrd="0" presId="urn:microsoft.com/office/officeart/2005/8/layout/list1"/>
    <dgm:cxn modelId="{E034A278-C436-43BA-90E0-938C6CBD90C8}" type="presParOf" srcId="{BC407B17-793C-41ED-9D46-DD4EF1F7D32B}" destId="{45BD1B7A-82FB-44E2-9011-5D9C4F004B04}" srcOrd="12" destOrd="0" presId="urn:microsoft.com/office/officeart/2005/8/layout/list1"/>
    <dgm:cxn modelId="{11076175-5B05-4165-8DBB-7C47AC234E91}" type="presParOf" srcId="{45BD1B7A-82FB-44E2-9011-5D9C4F004B04}" destId="{28959817-71EC-46C0-BDF6-036005E4195F}" srcOrd="0" destOrd="0" presId="urn:microsoft.com/office/officeart/2005/8/layout/list1"/>
    <dgm:cxn modelId="{C28B97BD-9E12-4907-A4F1-992C308E2C7A}" type="presParOf" srcId="{45BD1B7A-82FB-44E2-9011-5D9C4F004B04}" destId="{915189AA-553F-427B-A9D8-1DCBD3C49854}" srcOrd="1" destOrd="0" presId="urn:microsoft.com/office/officeart/2005/8/layout/list1"/>
    <dgm:cxn modelId="{47965521-06E9-4303-9020-3C992149593F}" type="presParOf" srcId="{BC407B17-793C-41ED-9D46-DD4EF1F7D32B}" destId="{C607150E-B9AE-4BEF-8AAA-BB832EADC9B4}" srcOrd="13" destOrd="0" presId="urn:microsoft.com/office/officeart/2005/8/layout/list1"/>
    <dgm:cxn modelId="{7021E126-FA91-4938-A8D0-74622D69FC19}" type="presParOf" srcId="{BC407B17-793C-41ED-9D46-DD4EF1F7D32B}" destId="{99BACF5D-B8C0-492D-A61E-9F1C0D310D36}" srcOrd="14" destOrd="0" presId="urn:microsoft.com/office/officeart/2005/8/layout/list1"/>
    <dgm:cxn modelId="{786A8E96-5E14-431A-855E-39D05CB334B8}" type="presParOf" srcId="{BC407B17-793C-41ED-9D46-DD4EF1F7D32B}" destId="{4AB40360-10BD-4F18-A280-E9CAB6023D33}" srcOrd="15" destOrd="0" presId="urn:microsoft.com/office/officeart/2005/8/layout/list1"/>
    <dgm:cxn modelId="{E76329AE-D068-443E-A0AD-AE28309B095B}" type="presParOf" srcId="{BC407B17-793C-41ED-9D46-DD4EF1F7D32B}" destId="{109794BF-7806-4C65-90D5-B6835A887808}" srcOrd="16" destOrd="0" presId="urn:microsoft.com/office/officeart/2005/8/layout/list1"/>
    <dgm:cxn modelId="{4601869F-602A-4E49-899B-7AC6FB8503DE}" type="presParOf" srcId="{109794BF-7806-4C65-90D5-B6835A887808}" destId="{0F081857-50FC-419C-89EF-84D4A264D0C6}" srcOrd="0" destOrd="0" presId="urn:microsoft.com/office/officeart/2005/8/layout/list1"/>
    <dgm:cxn modelId="{3C8F9733-6739-453D-860B-2808420866A8}" type="presParOf" srcId="{109794BF-7806-4C65-90D5-B6835A887808}" destId="{892FC6AA-7F60-4F4D-B10C-2ADEB15CA277}" srcOrd="1" destOrd="0" presId="urn:microsoft.com/office/officeart/2005/8/layout/list1"/>
    <dgm:cxn modelId="{1348DEA4-97C7-4540-8F7F-7242805EAD97}" type="presParOf" srcId="{BC407B17-793C-41ED-9D46-DD4EF1F7D32B}" destId="{DA3C652A-C6AD-496E-A927-A188A4F30AAE}" srcOrd="17" destOrd="0" presId="urn:microsoft.com/office/officeart/2005/8/layout/list1"/>
    <dgm:cxn modelId="{CDC58DFD-53CE-49E5-B257-5ECD06DB7D6C}" type="presParOf" srcId="{BC407B17-793C-41ED-9D46-DD4EF1F7D32B}" destId="{79D4F63B-94B5-4636-9606-8943FCB85D1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689CE0-BD23-4842-A8F2-D003B8CC5AA7}">
      <dsp:nvSpPr>
        <dsp:cNvPr id="0" name=""/>
        <dsp:cNvSpPr/>
      </dsp:nvSpPr>
      <dsp:spPr>
        <a:xfrm>
          <a:off x="0" y="590263"/>
          <a:ext cx="4464496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0826A4-FE38-4CA0-B82C-1C78AB16106C}">
      <dsp:nvSpPr>
        <dsp:cNvPr id="0" name=""/>
        <dsp:cNvSpPr/>
      </dsp:nvSpPr>
      <dsp:spPr>
        <a:xfrm>
          <a:off x="223006" y="168507"/>
          <a:ext cx="3122095" cy="539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23" tIns="0" rIns="11812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Підтримка батьків, вихователів і сім'ї </a:t>
          </a:r>
          <a:endParaRPr lang="ru-RU" sz="1400" b="1" kern="1200" dirty="0"/>
        </a:p>
      </dsp:txBody>
      <dsp:txXfrm>
        <a:off x="249359" y="194860"/>
        <a:ext cx="3069389" cy="487129"/>
      </dsp:txXfrm>
    </dsp:sp>
    <dsp:sp modelId="{92ACDA52-749D-4DC3-9311-CD5E0691532C}">
      <dsp:nvSpPr>
        <dsp:cNvPr id="0" name=""/>
        <dsp:cNvSpPr/>
      </dsp:nvSpPr>
      <dsp:spPr>
        <a:xfrm>
          <a:off x="0" y="1121343"/>
          <a:ext cx="4464496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D1347F-BDE9-4482-A755-A4A82BCEB6BC}">
      <dsp:nvSpPr>
        <dsp:cNvPr id="0" name=""/>
        <dsp:cNvSpPr/>
      </dsp:nvSpPr>
      <dsp:spPr>
        <a:xfrm>
          <a:off x="223224" y="835063"/>
          <a:ext cx="3125147" cy="404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23" tIns="0" rIns="11812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/>
            <a:t>Допомога</a:t>
          </a:r>
          <a:r>
            <a:rPr lang="ru-RU" sz="1400" b="1" kern="1200" dirty="0"/>
            <a:t> </a:t>
          </a:r>
          <a:r>
            <a:rPr lang="ru-RU" sz="1400" b="1" kern="1200" dirty="0" err="1"/>
            <a:t>дітям</a:t>
          </a:r>
          <a:r>
            <a:rPr lang="ru-RU" sz="1400" b="1" kern="1200" dirty="0"/>
            <a:t> та </a:t>
          </a:r>
          <a:r>
            <a:rPr lang="ru-RU" sz="1400" b="1" kern="1200" dirty="0" err="1"/>
            <a:t>підліткам</a:t>
          </a:r>
          <a:endParaRPr lang="ru-RU" sz="1400" b="1" kern="1200" dirty="0"/>
        </a:p>
      </dsp:txBody>
      <dsp:txXfrm>
        <a:off x="242963" y="854802"/>
        <a:ext cx="3085669" cy="364882"/>
      </dsp:txXfrm>
    </dsp:sp>
    <dsp:sp modelId="{19029302-9732-41AE-924B-B2EE30F5FD26}">
      <dsp:nvSpPr>
        <dsp:cNvPr id="0" name=""/>
        <dsp:cNvSpPr/>
      </dsp:nvSpPr>
      <dsp:spPr>
        <a:xfrm>
          <a:off x="0" y="1854045"/>
          <a:ext cx="4464496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10B9C9-CBF0-4760-BCB6-555445C17F4A}">
      <dsp:nvSpPr>
        <dsp:cNvPr id="0" name=""/>
        <dsp:cNvSpPr/>
      </dsp:nvSpPr>
      <dsp:spPr>
        <a:xfrm>
          <a:off x="223006" y="1366143"/>
          <a:ext cx="3122095" cy="6059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23" tIns="0" rIns="11812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Трансформація </a:t>
          </a:r>
          <a:r>
            <a:rPr lang="ru-RU" sz="1400" b="1" kern="1200" dirty="0" err="1"/>
            <a:t>соц</a:t>
          </a:r>
          <a:r>
            <a:rPr lang="uk-UA" sz="1400" b="1" kern="1200" dirty="0" err="1"/>
            <a:t>іальних</a:t>
          </a:r>
          <a:r>
            <a:rPr lang="uk-UA" sz="1400" b="1" kern="1200" dirty="0"/>
            <a:t> </a:t>
          </a:r>
          <a:r>
            <a:rPr lang="ru-RU" sz="1400" b="1" kern="1200" dirty="0"/>
            <a:t>норм, </a:t>
          </a:r>
          <a:r>
            <a:rPr lang="ru-RU" sz="1400" b="1" kern="1200" dirty="0" err="1"/>
            <a:t>які</a:t>
          </a:r>
          <a:r>
            <a:rPr lang="ru-RU" sz="1400" b="1" kern="1200" dirty="0"/>
            <a:t> </a:t>
          </a:r>
          <a:r>
            <a:rPr lang="ru-RU" sz="1400" b="1" kern="1200" dirty="0" err="1"/>
            <a:t>заохочують</a:t>
          </a:r>
          <a:r>
            <a:rPr lang="ru-RU" sz="1400" b="1" kern="1200" dirty="0"/>
            <a:t> до </a:t>
          </a:r>
          <a:r>
            <a:rPr lang="ru-RU" sz="1400" b="1" kern="1200" dirty="0" err="1"/>
            <a:t>насильства</a:t>
          </a:r>
          <a:r>
            <a:rPr lang="ru-RU" sz="1400" b="1" kern="1200" dirty="0"/>
            <a:t> </a:t>
          </a:r>
          <a:r>
            <a:rPr lang="uk-UA" sz="1400" b="1" kern="1200" dirty="0"/>
            <a:t>та </a:t>
          </a:r>
          <a:r>
            <a:rPr lang="ru-RU" sz="1400" b="1" kern="1200" dirty="0" err="1"/>
            <a:t>дискримінаці</a:t>
          </a:r>
          <a:r>
            <a:rPr lang="uk-UA" sz="1400" b="1" kern="1200" dirty="0"/>
            <a:t>ї</a:t>
          </a:r>
          <a:endParaRPr lang="ru-RU" sz="1400" kern="1200" dirty="0"/>
        </a:p>
      </dsp:txBody>
      <dsp:txXfrm>
        <a:off x="252588" y="1395725"/>
        <a:ext cx="3062931" cy="546817"/>
      </dsp:txXfrm>
    </dsp:sp>
    <dsp:sp modelId="{99BACF5D-B8C0-492D-A61E-9F1C0D310D36}">
      <dsp:nvSpPr>
        <dsp:cNvPr id="0" name=""/>
        <dsp:cNvSpPr/>
      </dsp:nvSpPr>
      <dsp:spPr>
        <a:xfrm>
          <a:off x="0" y="2397837"/>
          <a:ext cx="4464496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5189AA-553F-427B-A9D8-1DCBD3C49854}">
      <dsp:nvSpPr>
        <dsp:cNvPr id="0" name=""/>
        <dsp:cNvSpPr/>
      </dsp:nvSpPr>
      <dsp:spPr>
        <a:xfrm>
          <a:off x="223006" y="2098845"/>
          <a:ext cx="3122095" cy="4170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23" tIns="0" rIns="11812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Впровадження законів і політики які захищають дітей</a:t>
          </a:r>
          <a:endParaRPr lang="ru-RU" sz="1400" kern="1200" dirty="0"/>
        </a:p>
      </dsp:txBody>
      <dsp:txXfrm>
        <a:off x="243366" y="2119205"/>
        <a:ext cx="3081375" cy="376352"/>
      </dsp:txXfrm>
    </dsp:sp>
    <dsp:sp modelId="{79D4F63B-94B5-4636-9606-8943FCB85D1C}">
      <dsp:nvSpPr>
        <dsp:cNvPr id="0" name=""/>
        <dsp:cNvSpPr/>
      </dsp:nvSpPr>
      <dsp:spPr>
        <a:xfrm>
          <a:off x="0" y="3014268"/>
          <a:ext cx="4464496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2FC6AA-7F60-4F4D-B10C-2ADEB15CA277}">
      <dsp:nvSpPr>
        <dsp:cNvPr id="0" name=""/>
        <dsp:cNvSpPr/>
      </dsp:nvSpPr>
      <dsp:spPr>
        <a:xfrm>
          <a:off x="223006" y="2642637"/>
          <a:ext cx="3122095" cy="4897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23" tIns="0" rIns="11812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Проведення збору даних і дослідження</a:t>
          </a:r>
          <a:endParaRPr lang="ru-RU" sz="1400" kern="1200" dirty="0"/>
        </a:p>
      </dsp:txBody>
      <dsp:txXfrm>
        <a:off x="246912" y="2666543"/>
        <a:ext cx="3074283" cy="441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8E5A-A83C-4131-BF1D-4874D03B8FCE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1747-F806-4164-8596-29BF8807D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614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8E5A-A83C-4131-BF1D-4874D03B8FCE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1747-F806-4164-8596-29BF8807D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149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8E5A-A83C-4131-BF1D-4874D03B8FCE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1747-F806-4164-8596-29BF8807D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295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8E5A-A83C-4131-BF1D-4874D03B8FCE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1747-F806-4164-8596-29BF8807D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476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8E5A-A83C-4131-BF1D-4874D03B8FCE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1747-F806-4164-8596-29BF8807D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171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8E5A-A83C-4131-BF1D-4874D03B8FCE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1747-F806-4164-8596-29BF8807D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110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8E5A-A83C-4131-BF1D-4874D03B8FCE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1747-F806-4164-8596-29BF8807D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8E5A-A83C-4131-BF1D-4874D03B8FCE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1747-F806-4164-8596-29BF8807D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397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8E5A-A83C-4131-BF1D-4874D03B8FCE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1747-F806-4164-8596-29BF8807D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486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8E5A-A83C-4131-BF1D-4874D03B8FCE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1747-F806-4164-8596-29BF8807D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647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8E5A-A83C-4131-BF1D-4874D03B8FCE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1747-F806-4164-8596-29BF8807D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950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58E5A-A83C-4131-BF1D-4874D03B8FCE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71747-F806-4164-8596-29BF8807D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81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6lg85kYgOCk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7eXzUfH73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РЕЗЕНТАЦІЯ. БУКЛЕТ. &amp;quot;СТОП насильству!&amp;quot; | Презентація. Психолог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092"/>
            <a:ext cx="9144000" cy="687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863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Психологічне та економічне насильство: як довести факт | Безоплатна правова  допомог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1" r="24083"/>
          <a:stretch/>
        </p:blipFill>
        <p:spPr bwMode="auto">
          <a:xfrm>
            <a:off x="-2664" y="0"/>
            <a:ext cx="91623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56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Економічне насильст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350" y="836712"/>
            <a:ext cx="941477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442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Стратегії</a:t>
            </a:r>
            <a:r>
              <a:rPr lang="ru-RU" dirty="0"/>
              <a:t> </a:t>
            </a:r>
            <a:r>
              <a:rPr lang="ru-RU" dirty="0" err="1"/>
              <a:t>запобігання</a:t>
            </a:r>
            <a:r>
              <a:rPr lang="ru-RU" dirty="0"/>
              <a:t> та </a:t>
            </a:r>
            <a:r>
              <a:rPr lang="ru-RU" dirty="0" err="1"/>
              <a:t>реагування</a:t>
            </a:r>
            <a:r>
              <a:rPr lang="ru-RU" dirty="0"/>
              <a:t> на </a:t>
            </a:r>
            <a:r>
              <a:rPr lang="ru-RU" dirty="0" err="1"/>
              <a:t>насильство</a:t>
            </a:r>
            <a:r>
              <a:rPr lang="ru-RU" dirty="0"/>
              <a:t> над </a:t>
            </a:r>
            <a:r>
              <a:rPr lang="ru-RU" dirty="0" err="1"/>
              <a:t>дітьми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0" t="17555" r="23000" b="8667"/>
          <a:stretch/>
        </p:blipFill>
        <p:spPr bwMode="auto">
          <a:xfrm>
            <a:off x="309072" y="1700808"/>
            <a:ext cx="3635252" cy="475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30049282"/>
              </p:ext>
            </p:extLst>
          </p:nvPr>
        </p:nvGraphicFramePr>
        <p:xfrm>
          <a:off x="4355976" y="1700808"/>
          <a:ext cx="4464496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83968" y="5661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 err="1">
                <a:hlinkClick r:id="rId8"/>
              </a:rPr>
              <a:t>https</a:t>
            </a:r>
            <a:r>
              <a:rPr lang="uk-UA" u="sng" dirty="0">
                <a:hlinkClick r:id="rId8"/>
              </a:rPr>
              <a:t>://</a:t>
            </a:r>
            <a:r>
              <a:rPr lang="ru-RU" u="sng" dirty="0" err="1">
                <a:hlinkClick r:id="rId8"/>
              </a:rPr>
              <a:t>www</a:t>
            </a:r>
            <a:r>
              <a:rPr lang="uk-UA" u="sng" dirty="0">
                <a:hlinkClick r:id="rId8"/>
              </a:rPr>
              <a:t>.</a:t>
            </a:r>
            <a:r>
              <a:rPr lang="ru-RU" u="sng" dirty="0" err="1">
                <a:hlinkClick r:id="rId8"/>
              </a:rPr>
              <a:t>youtube</a:t>
            </a:r>
            <a:r>
              <a:rPr lang="uk-UA" u="sng" dirty="0">
                <a:hlinkClick r:id="rId8"/>
              </a:rPr>
              <a:t>.</a:t>
            </a:r>
            <a:r>
              <a:rPr lang="ru-RU" u="sng" dirty="0" err="1">
                <a:hlinkClick r:id="rId8"/>
              </a:rPr>
              <a:t>com</a:t>
            </a:r>
            <a:r>
              <a:rPr lang="uk-UA" u="sng" dirty="0">
                <a:hlinkClick r:id="rId8"/>
              </a:rPr>
              <a:t>/</a:t>
            </a:r>
            <a:r>
              <a:rPr lang="ru-RU" u="sng" dirty="0" err="1">
                <a:hlinkClick r:id="rId8"/>
              </a:rPr>
              <a:t>watch</a:t>
            </a:r>
            <a:r>
              <a:rPr lang="uk-UA" u="sng" dirty="0">
                <a:hlinkClick r:id="rId8"/>
              </a:rPr>
              <a:t>?</a:t>
            </a:r>
            <a:r>
              <a:rPr lang="ru-RU" u="sng" dirty="0">
                <a:hlinkClick r:id="rId8"/>
              </a:rPr>
              <a:t>v</a:t>
            </a:r>
            <a:r>
              <a:rPr lang="uk-UA" u="sng" dirty="0">
                <a:hlinkClick r:id="rId8"/>
              </a:rPr>
              <a:t>=6</a:t>
            </a:r>
            <a:r>
              <a:rPr lang="ru-RU" u="sng" dirty="0" err="1">
                <a:hlinkClick r:id="rId8"/>
              </a:rPr>
              <a:t>lg</a:t>
            </a:r>
            <a:r>
              <a:rPr lang="uk-UA" u="sng" dirty="0">
                <a:hlinkClick r:id="rId8"/>
              </a:rPr>
              <a:t>85</a:t>
            </a:r>
            <a:r>
              <a:rPr lang="ru-RU" u="sng" dirty="0" err="1">
                <a:hlinkClick r:id="rId8"/>
              </a:rPr>
              <a:t>kYgOCk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373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4" descr="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Faceboo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Facebook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4" descr="Facebook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6" descr="Facebook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8" descr="Facebook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20" descr="Facebook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2" descr="Facebook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24" descr="Facebook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26" descr="Facebook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28" descr="Facebook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30" descr="Facebook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32" descr="Facebook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34" descr="Facebook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36" descr="Facebook"/>
          <p:cNvSpPr>
            <a:spLocks noChangeAspect="1" noChangeArrowheads="1"/>
          </p:cNvSpPr>
          <p:nvPr/>
        </p:nvSpPr>
        <p:spPr bwMode="auto">
          <a:xfrm>
            <a:off x="2593975" y="229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38" descr="Facebook"/>
          <p:cNvSpPr>
            <a:spLocks noChangeAspect="1" noChangeArrowheads="1"/>
          </p:cNvSpPr>
          <p:nvPr/>
        </p:nvSpPr>
        <p:spPr bwMode="auto">
          <a:xfrm>
            <a:off x="2746375" y="2446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40" descr="Facebook"/>
          <p:cNvSpPr>
            <a:spLocks noChangeAspect="1" noChangeArrowheads="1"/>
          </p:cNvSpPr>
          <p:nvPr/>
        </p:nvSpPr>
        <p:spPr bwMode="auto">
          <a:xfrm>
            <a:off x="2898775" y="2598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AutoShape 42" descr="Facebook"/>
          <p:cNvSpPr>
            <a:spLocks noChangeAspect="1" noChangeArrowheads="1"/>
          </p:cNvSpPr>
          <p:nvPr/>
        </p:nvSpPr>
        <p:spPr bwMode="auto">
          <a:xfrm>
            <a:off x="3051175" y="2751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AutoShape 44" descr="Facebook"/>
          <p:cNvSpPr>
            <a:spLocks noChangeAspect="1" noChangeArrowheads="1"/>
          </p:cNvSpPr>
          <p:nvPr/>
        </p:nvSpPr>
        <p:spPr bwMode="auto">
          <a:xfrm>
            <a:off x="3203575" y="2903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46" descr="Facebook"/>
          <p:cNvSpPr>
            <a:spLocks noChangeAspect="1" noChangeArrowheads="1"/>
          </p:cNvSpPr>
          <p:nvPr/>
        </p:nvSpPr>
        <p:spPr bwMode="auto">
          <a:xfrm>
            <a:off x="3355975" y="3055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48" descr="Facebook"/>
          <p:cNvSpPr>
            <a:spLocks noChangeAspect="1" noChangeArrowheads="1"/>
          </p:cNvSpPr>
          <p:nvPr/>
        </p:nvSpPr>
        <p:spPr bwMode="auto">
          <a:xfrm>
            <a:off x="3508375" y="3208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AutoShape 50" descr="Facebook"/>
          <p:cNvSpPr>
            <a:spLocks noChangeAspect="1" noChangeArrowheads="1"/>
          </p:cNvSpPr>
          <p:nvPr/>
        </p:nvSpPr>
        <p:spPr bwMode="auto">
          <a:xfrm>
            <a:off x="3660775" y="3360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AutoShape 52" descr="Facebook"/>
          <p:cNvSpPr>
            <a:spLocks noChangeAspect="1" noChangeArrowheads="1"/>
          </p:cNvSpPr>
          <p:nvPr/>
        </p:nvSpPr>
        <p:spPr bwMode="auto">
          <a:xfrm>
            <a:off x="3813175" y="3513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AutoShape 54" descr="Facebook"/>
          <p:cNvSpPr>
            <a:spLocks noChangeAspect="1" noChangeArrowheads="1"/>
          </p:cNvSpPr>
          <p:nvPr/>
        </p:nvSpPr>
        <p:spPr bwMode="auto">
          <a:xfrm>
            <a:off x="3965575" y="3665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AutoShape 56" descr="Facebook"/>
          <p:cNvSpPr>
            <a:spLocks noChangeAspect="1" noChangeArrowheads="1"/>
          </p:cNvSpPr>
          <p:nvPr/>
        </p:nvSpPr>
        <p:spPr bwMode="auto">
          <a:xfrm>
            <a:off x="4117975" y="381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AutoShape 58" descr="Facebook"/>
          <p:cNvSpPr>
            <a:spLocks noChangeAspect="1" noChangeArrowheads="1"/>
          </p:cNvSpPr>
          <p:nvPr/>
        </p:nvSpPr>
        <p:spPr bwMode="auto">
          <a:xfrm>
            <a:off x="4270375" y="397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" name="AutoShape 60" descr="Facebook"/>
          <p:cNvSpPr>
            <a:spLocks noChangeAspect="1" noChangeArrowheads="1"/>
          </p:cNvSpPr>
          <p:nvPr/>
        </p:nvSpPr>
        <p:spPr bwMode="auto">
          <a:xfrm>
            <a:off x="4422775" y="412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" name="AutoShape 62" descr="Facebook"/>
          <p:cNvSpPr>
            <a:spLocks noChangeAspect="1" noChangeArrowheads="1"/>
          </p:cNvSpPr>
          <p:nvPr/>
        </p:nvSpPr>
        <p:spPr bwMode="auto">
          <a:xfrm>
            <a:off x="4575175" y="427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5" name="AutoShape 64" descr="Facebook"/>
          <p:cNvSpPr>
            <a:spLocks noChangeAspect="1" noChangeArrowheads="1"/>
          </p:cNvSpPr>
          <p:nvPr/>
        </p:nvSpPr>
        <p:spPr bwMode="auto">
          <a:xfrm>
            <a:off x="4727575" y="442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40" name="Picture 68" descr="Звіт про проведення акції &amp;quot;16 днів проти насильства&amp;quot; | Городищенська громад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"/>
          <a:stretch/>
        </p:blipFill>
        <p:spPr bwMode="auto">
          <a:xfrm>
            <a:off x="0" y="-56209"/>
            <a:ext cx="9218945" cy="691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8" name="Picture 66" descr="Блог методиста з психологічної служби Наталії Зінеєвич : Синя стрічка -  історія одного символу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504" y="2598738"/>
            <a:ext cx="2855441" cy="429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127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ротидія домашньому насильству - Смідинська територіальна грома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68011"/>
            <a:ext cx="6264696" cy="601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407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Презентація &amp;quot; Насильство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04" y="-21977"/>
            <a:ext cx="9173304" cy="687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673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Домашнє насильство: види та способи врятуватися від ньог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2" r="4441"/>
          <a:stretch/>
        </p:blipFill>
        <p:spPr bwMode="auto">
          <a:xfrm>
            <a:off x="-11833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33872" y="307936"/>
            <a:ext cx="5148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https://www.youtube.com/watch?v=W7eXzUfH730</a:t>
            </a:r>
            <a:r>
              <a:rPr lang="uk-UA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0177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Фізичне насильство –... - Ла Страда-Україна/La Strada-Ukrain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Рада підтримала закон про штрафи за моральне або фізичне насильство в  школах - портал новин LB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994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349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333" r="8875" b="23999"/>
          <a:stretch/>
        </p:blipFill>
        <p:spPr bwMode="auto">
          <a:xfrm>
            <a:off x="29736" y="795968"/>
            <a:ext cx="5013960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0666" r="10125" b="25661"/>
          <a:stretch/>
        </p:blipFill>
        <p:spPr bwMode="auto">
          <a:xfrm>
            <a:off x="0" y="3711744"/>
            <a:ext cx="4861560" cy="299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0" t="32444" r="10875" b="54667"/>
          <a:stretch/>
        </p:blipFill>
        <p:spPr bwMode="auto">
          <a:xfrm>
            <a:off x="5013960" y="1124744"/>
            <a:ext cx="3977640" cy="88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92080" y="2636912"/>
            <a:ext cx="504056" cy="43204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16056" y="3279696"/>
            <a:ext cx="504056" cy="432048"/>
          </a:xfrm>
          <a:prstGeom prst="rect">
            <a:avLst/>
          </a:prstGeom>
          <a:solidFill>
            <a:srgbClr val="D0BA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16056" y="4005064"/>
            <a:ext cx="504056" cy="43204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316056" y="4756252"/>
            <a:ext cx="504056" cy="43204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16056" y="5445224"/>
            <a:ext cx="50405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3528" y="12013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/>
              <a:t>Відсотковий розподіл смертей серед дівчат у віці від 0 до 19 років (2012) за причинами та віковими групами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2591326"/>
            <a:ext cx="3203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/>
              <a:t>Інфекційні захворювання матері, стани новонародженого та харчування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837232" y="3341831"/>
            <a:ext cx="3203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/>
              <a:t>Неінфекційні захворювання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865400" y="4067199"/>
            <a:ext cx="3203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/>
              <a:t>Ненавмисні травми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865400" y="4818387"/>
            <a:ext cx="3203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/>
              <a:t>Інші навмисні тілесні ушкодження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865400" y="5507359"/>
            <a:ext cx="3203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/>
              <a:t>Вбивства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56307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Від сексуального насильства в Україні страждає кожна 5-та дитин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1" r="14094"/>
          <a:stretch/>
        </p:blipFill>
        <p:spPr bwMode="auto">
          <a:xfrm>
            <a:off x="-1" y="-15309"/>
            <a:ext cx="9144001" cy="687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807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036496" cy="1143000"/>
          </a:xfrm>
        </p:spPr>
        <p:txBody>
          <a:bodyPr>
            <a:noAutofit/>
          </a:bodyPr>
          <a:lstStyle/>
          <a:p>
            <a:r>
              <a:rPr lang="ru-RU" sz="2000" b="1" dirty="0" err="1"/>
              <a:t>Розподіл</a:t>
            </a:r>
            <a:r>
              <a:rPr lang="ru-RU" sz="2000" b="1" dirty="0"/>
              <a:t> у </a:t>
            </a:r>
            <a:r>
              <a:rPr lang="ru-RU" sz="2000" b="1" dirty="0" err="1"/>
              <a:t>відсотках</a:t>
            </a:r>
            <a:r>
              <a:rPr lang="ru-RU" sz="2000" b="1" dirty="0"/>
              <a:t> </a:t>
            </a:r>
            <a:r>
              <a:rPr lang="ru-RU" sz="2000" b="1" dirty="0" err="1"/>
              <a:t>дівчат</a:t>
            </a:r>
            <a:r>
              <a:rPr lang="ru-RU" sz="2000" b="1" dirty="0"/>
              <a:t> у </a:t>
            </a:r>
            <a:r>
              <a:rPr lang="ru-RU" sz="2000" b="1" dirty="0" err="1"/>
              <a:t>віці</a:t>
            </a:r>
            <a:r>
              <a:rPr lang="ru-RU" sz="2000" b="1" dirty="0"/>
              <a:t> </a:t>
            </a:r>
            <a:r>
              <a:rPr lang="ru-RU" sz="2000" b="1" dirty="0" err="1"/>
              <a:t>від</a:t>
            </a:r>
            <a:r>
              <a:rPr lang="ru-RU" sz="2000" b="1" dirty="0"/>
              <a:t> 15 до 19 </a:t>
            </a:r>
            <a:r>
              <a:rPr lang="ru-RU" sz="2000" b="1" dirty="0" err="1"/>
              <a:t>років</a:t>
            </a:r>
            <a:r>
              <a:rPr lang="ru-RU" sz="2000" b="1" dirty="0"/>
              <a:t>, </a:t>
            </a:r>
            <a:r>
              <a:rPr lang="ru-RU" sz="2000" b="1" dirty="0" err="1"/>
              <a:t>які</a:t>
            </a:r>
            <a:r>
              <a:rPr lang="ru-RU" sz="2000" b="1" dirty="0"/>
              <a:t> коли-</a:t>
            </a:r>
            <a:r>
              <a:rPr lang="ru-RU" sz="2000" b="1" dirty="0" err="1"/>
              <a:t>небудь</a:t>
            </a:r>
            <a:r>
              <a:rPr lang="ru-RU" sz="2000" b="1" dirty="0"/>
              <a:t> </a:t>
            </a:r>
            <a:r>
              <a:rPr lang="ru-RU" sz="2000" b="1" dirty="0" err="1"/>
              <a:t>зазнавали</a:t>
            </a:r>
            <a:r>
              <a:rPr lang="ru-RU" sz="2000" b="1" dirty="0"/>
              <a:t> </a:t>
            </a:r>
            <a:r>
              <a:rPr lang="ru-RU" sz="2000" b="1" dirty="0" err="1"/>
              <a:t>примусового</a:t>
            </a:r>
            <a:r>
              <a:rPr lang="ru-RU" sz="2000" b="1" dirty="0"/>
              <a:t> </a:t>
            </a:r>
            <a:r>
              <a:rPr lang="ru-RU" sz="2000" b="1" dirty="0" err="1"/>
              <a:t>статевого</a:t>
            </a:r>
            <a:r>
              <a:rPr lang="ru-RU" sz="2000" b="1" dirty="0"/>
              <a:t> акту </a:t>
            </a:r>
            <a:r>
              <a:rPr lang="ru-RU" sz="2000" b="1" dirty="0" err="1"/>
              <a:t>або</a:t>
            </a:r>
            <a:r>
              <a:rPr lang="ru-RU" sz="2000" b="1" dirty="0"/>
              <a:t> будь-</a:t>
            </a:r>
            <a:r>
              <a:rPr lang="ru-RU" sz="2000" b="1" dirty="0" err="1"/>
              <a:t>яких</a:t>
            </a:r>
            <a:r>
              <a:rPr lang="ru-RU" sz="2000" b="1" dirty="0"/>
              <a:t> </a:t>
            </a:r>
            <a:r>
              <a:rPr lang="ru-RU" sz="2000" b="1" dirty="0" err="1"/>
              <a:t>інших</a:t>
            </a:r>
            <a:r>
              <a:rPr lang="ru-RU" sz="2000" b="1" dirty="0"/>
              <a:t> </a:t>
            </a:r>
            <a:r>
              <a:rPr lang="ru-RU" sz="2000" b="1" dirty="0" err="1"/>
              <a:t>примусових</a:t>
            </a:r>
            <a:r>
              <a:rPr lang="ru-RU" sz="2000" b="1" dirty="0"/>
              <a:t> </a:t>
            </a:r>
            <a:r>
              <a:rPr lang="ru-RU" sz="2000" b="1" dirty="0" err="1"/>
              <a:t>статевих</a:t>
            </a:r>
            <a:r>
              <a:rPr lang="ru-RU" sz="2000" b="1" dirty="0"/>
              <a:t> </a:t>
            </a:r>
            <a:r>
              <a:rPr lang="ru-RU" sz="2000" b="1" dirty="0" err="1"/>
              <a:t>актів</a:t>
            </a:r>
            <a:r>
              <a:rPr lang="ru-RU" sz="2000" b="1" dirty="0"/>
              <a:t>,</a:t>
            </a:r>
            <a:br>
              <a:rPr lang="ru-RU" sz="2000" b="1" dirty="0"/>
            </a:br>
            <a:r>
              <a:rPr lang="ru-RU" sz="2000" b="1" dirty="0"/>
              <a:t>за </a:t>
            </a:r>
            <a:r>
              <a:rPr lang="ru-RU" sz="2000" b="1" dirty="0" err="1"/>
              <a:t>віком</a:t>
            </a:r>
            <a:r>
              <a:rPr lang="ru-RU" sz="2000" b="1" dirty="0"/>
              <a:t> </a:t>
            </a:r>
            <a:r>
              <a:rPr lang="ru-RU" sz="2000" b="1" dirty="0" err="1"/>
              <a:t>першого</a:t>
            </a:r>
            <a:r>
              <a:rPr lang="ru-RU" sz="2000" b="1" dirty="0"/>
              <a:t> </a:t>
            </a:r>
            <a:r>
              <a:rPr lang="ru-RU" sz="2000" b="1" dirty="0" err="1"/>
              <a:t>випадку</a:t>
            </a:r>
            <a:r>
              <a:rPr lang="ru-RU" sz="2000" b="1" dirty="0"/>
              <a:t> </a:t>
            </a:r>
            <a:r>
              <a:rPr lang="ru-RU" sz="2000" b="1" dirty="0" err="1"/>
              <a:t>насильства</a:t>
            </a:r>
            <a:endParaRPr lang="ru-RU" sz="20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4" t="23556" r="8751" b="19556"/>
          <a:stretch/>
        </p:blipFill>
        <p:spPr bwMode="auto">
          <a:xfrm>
            <a:off x="-392" y="1556792"/>
            <a:ext cx="9144392" cy="5122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409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Емоційне насилля у вихованні дітей – Маріупольська асоціація жінок  «Берегиня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28" y="0"/>
            <a:ext cx="917251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003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0" t="17555" r="17250" b="5333"/>
          <a:stretch/>
        </p:blipFill>
        <p:spPr bwMode="auto">
          <a:xfrm>
            <a:off x="2773368" y="358771"/>
            <a:ext cx="6336704" cy="646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2852936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Відсоток дітей у віці від 2 до 14 років, які зазнали як фізичні покарання, так і психологічну агресію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443465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159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Розподіл у відсотках дівчат у віці від 15 до 19 років, які коли-небудь зазнавали примусового статевого акту або будь-яких інших примусових статевих актів, за віком першого випадку насильства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Стратегії запобігання та реагування на насильство над дітьми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Fujitsu</cp:lastModifiedBy>
  <cp:revision>20</cp:revision>
  <dcterms:created xsi:type="dcterms:W3CDTF">2021-11-02T06:25:11Z</dcterms:created>
  <dcterms:modified xsi:type="dcterms:W3CDTF">2021-11-06T14:54:13Z</dcterms:modified>
</cp:coreProperties>
</file>