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370" r:id="rId6"/>
    <p:sldId id="372" r:id="rId7"/>
    <p:sldId id="371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912"/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A52AA-F98B-D235-C42A-3A690329485D}" v="212" dt="2021-09-13T19:49:29.006"/>
    <p1510:client id="{8E22D6F3-301D-BADD-5E7D-47650B3A4873}" v="35" dt="2021-09-14T05:22:18.131"/>
    <p1510:client id="{FC4D2B91-3412-180B-948B-B88F65E1C763}" v="304" dt="2021-09-13T13:32:36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26" y="276"/>
      </p:cViewPr>
      <p:guideLst>
        <p:guide orient="horz" pos="1620"/>
        <p:guide pos="68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Медведенко" userId="S::vm_medvedenko@bdpu.org.ua::3ce7b08f-6924-4895-8e30-ac270bc1f379" providerId="AD" clId="Web-{8E22D6F3-301D-BADD-5E7D-47650B3A4873}"/>
    <pc:docChg chg="modSld">
      <pc:chgData name="Валентина Медведенко" userId="S::vm_medvedenko@bdpu.org.ua::3ce7b08f-6924-4895-8e30-ac270bc1f379" providerId="AD" clId="Web-{8E22D6F3-301D-BADD-5E7D-47650B3A4873}" dt="2021-09-14T05:22:18.131" v="26" actId="1076"/>
      <pc:docMkLst>
        <pc:docMk/>
      </pc:docMkLst>
      <pc:sldChg chg="addSp modSp">
        <pc:chgData name="Валентина Медведенко" userId="S::vm_medvedenko@bdpu.org.ua::3ce7b08f-6924-4895-8e30-ac270bc1f379" providerId="AD" clId="Web-{8E22D6F3-301D-BADD-5E7D-47650B3A4873}" dt="2021-09-14T05:22:18.131" v="26" actId="1076"/>
        <pc:sldMkLst>
          <pc:docMk/>
          <pc:sldMk cId="3753561257" sldId="375"/>
        </pc:sldMkLst>
        <pc:spChg chg="add mod">
          <ac:chgData name="Валентина Медведенко" userId="S::vm_medvedenko@bdpu.org.ua::3ce7b08f-6924-4895-8e30-ac270bc1f379" providerId="AD" clId="Web-{8E22D6F3-301D-BADD-5E7D-47650B3A4873}" dt="2021-09-14T05:22:18.131" v="26" actId="1076"/>
          <ac:spMkLst>
            <pc:docMk/>
            <pc:sldMk cId="3753561257" sldId="375"/>
            <ac:spMk id="2" creationId="{3CA23D43-CB25-40EA-BF79-2985A324B3E5}"/>
          </ac:spMkLst>
        </pc:spChg>
        <pc:spChg chg="add mod">
          <ac:chgData name="Валентина Медведенко" userId="S::vm_medvedenko@bdpu.org.ua::3ce7b08f-6924-4895-8e30-ac270bc1f379" providerId="AD" clId="Web-{8E22D6F3-301D-BADD-5E7D-47650B3A4873}" dt="2021-09-14T05:22:03.193" v="23"/>
          <ac:spMkLst>
            <pc:docMk/>
            <pc:sldMk cId="3753561257" sldId="375"/>
            <ac:spMk id="3" creationId="{56C292F7-DC56-4C66-8D47-71212EB92AFE}"/>
          </ac:spMkLst>
        </pc:spChg>
        <pc:picChg chg="mod">
          <ac:chgData name="Валентина Медведенко" userId="S::vm_medvedenko@bdpu.org.ua::3ce7b08f-6924-4895-8e30-ac270bc1f379" providerId="AD" clId="Web-{8E22D6F3-301D-BADD-5E7D-47650B3A4873}" dt="2021-09-14T05:22:14.068" v="25" actId="14100"/>
          <ac:picMkLst>
            <pc:docMk/>
            <pc:sldMk cId="3753561257" sldId="375"/>
            <ac:picMk id="4" creationId="{C98581E9-2F5C-4C47-B632-1D11038D3DC1}"/>
          </ac:picMkLst>
        </pc:picChg>
      </pc:sldChg>
    </pc:docChg>
  </pc:docChgLst>
  <pc:docChgLst>
    <pc:chgData name="Валентина Медведенко" userId="S::vm_medvedenko@bdpu.org.ua::3ce7b08f-6924-4895-8e30-ac270bc1f379" providerId="AD" clId="Web-{5C5A52AA-F98B-D235-C42A-3A690329485D}"/>
    <pc:docChg chg="addSld delSld modSld">
      <pc:chgData name="Валентина Медведенко" userId="S::vm_medvedenko@bdpu.org.ua::3ce7b08f-6924-4895-8e30-ac270bc1f379" providerId="AD" clId="Web-{5C5A52AA-F98B-D235-C42A-3A690329485D}" dt="2021-09-13T19:49:29.006" v="211"/>
      <pc:docMkLst>
        <pc:docMk/>
      </pc:docMkLst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36:51.194" v="32" actId="14100"/>
        <pc:sldMkLst>
          <pc:docMk/>
          <pc:sldMk cId="1707055912" sldId="380"/>
        </pc:sldMkLst>
        <pc:picChg chg="add mod modCrop">
          <ac:chgData name="Валентина Медведенко" userId="S::vm_medvedenko@bdpu.org.ua::3ce7b08f-6924-4895-8e30-ac270bc1f379" providerId="AD" clId="Web-{5C5A52AA-F98B-D235-C42A-3A690329485D}" dt="2021-09-13T19:36:51.194" v="32" actId="14100"/>
          <ac:picMkLst>
            <pc:docMk/>
            <pc:sldMk cId="1707055912" sldId="380"/>
            <ac:picMk id="2" creationId="{5263568D-16F5-4BBE-91A2-244F3AD9296A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36:13.600" v="20" actId="14100"/>
          <ac:picMkLst>
            <pc:docMk/>
            <pc:sldMk cId="1707055912" sldId="380"/>
            <ac:picMk id="3" creationId="{1CAD890D-A18C-4071-BD33-AAE55E2E28C1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4:43.192" v="4"/>
          <ac:picMkLst>
            <pc:docMk/>
            <pc:sldMk cId="1707055912" sldId="380"/>
            <ac:picMk id="4" creationId="{539F50E8-A406-43DC-AE47-706CC2E340D8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4:43.192" v="3"/>
          <ac:picMkLst>
            <pc:docMk/>
            <pc:sldMk cId="1707055912" sldId="380"/>
            <ac:picMk id="5" creationId="{3CF01027-DADB-4B3F-8F2D-436189339665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36:41.241" v="29" actId="1076"/>
          <ac:picMkLst>
            <pc:docMk/>
            <pc:sldMk cId="1707055912" sldId="380"/>
            <ac:picMk id="6" creationId="{FEE8C0C0-6231-4F53-8D43-5C3E84D9BA00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4:43.192" v="2"/>
          <ac:picMkLst>
            <pc:docMk/>
            <pc:sldMk cId="1707055912" sldId="380"/>
            <ac:picMk id="7" creationId="{1459DF72-FE50-4094-9A76-7375FE82C8EC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4:43.192" v="1"/>
          <ac:picMkLst>
            <pc:docMk/>
            <pc:sldMk cId="1707055912" sldId="380"/>
            <ac:picMk id="9" creationId="{BAD13E93-D640-427D-AEEE-80FAD10B1B02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40:13.026" v="70" actId="1076"/>
        <pc:sldMkLst>
          <pc:docMk/>
          <pc:sldMk cId="735102418" sldId="381"/>
        </pc:sldMkLst>
        <pc:picChg chg="del">
          <ac:chgData name="Валентина Медведенко" userId="S::vm_medvedenko@bdpu.org.ua::3ce7b08f-6924-4895-8e30-ac270bc1f379" providerId="AD" clId="Web-{5C5A52AA-F98B-D235-C42A-3A690329485D}" dt="2021-09-13T19:36:57.101" v="36"/>
          <ac:picMkLst>
            <pc:docMk/>
            <pc:sldMk cId="735102418" sldId="381"/>
            <ac:picMk id="2" creationId="{5263568D-16F5-4BBE-91A2-244F3AD9296A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6:57.101" v="35"/>
          <ac:picMkLst>
            <pc:docMk/>
            <pc:sldMk cId="735102418" sldId="381"/>
            <ac:picMk id="3" creationId="{1CAD890D-A18C-4071-BD33-AAE55E2E28C1}"/>
          </ac:picMkLst>
        </pc:picChg>
        <pc:picChg chg="add mod">
          <ac:chgData name="Валентина Медведенко" userId="S::vm_medvedenko@bdpu.org.ua::3ce7b08f-6924-4895-8e30-ac270bc1f379" providerId="AD" clId="Web-{5C5A52AA-F98B-D235-C42A-3A690329485D}" dt="2021-09-13T19:38:25.930" v="40" actId="1076"/>
          <ac:picMkLst>
            <pc:docMk/>
            <pc:sldMk cId="735102418" sldId="381"/>
            <ac:picMk id="4" creationId="{120D814B-E31B-40CF-979B-B3BC56AA8BD7}"/>
          </ac:picMkLst>
        </pc:picChg>
        <pc:picChg chg="add mod">
          <ac:chgData name="Валентина Медведенко" userId="S::vm_medvedenko@bdpu.org.ua::3ce7b08f-6924-4895-8e30-ac270bc1f379" providerId="AD" clId="Web-{5C5A52AA-F98B-D235-C42A-3A690329485D}" dt="2021-09-13T19:40:13.026" v="70" actId="1076"/>
          <ac:picMkLst>
            <pc:docMk/>
            <pc:sldMk cId="735102418" sldId="381"/>
            <ac:picMk id="5" creationId="{8CD9C4DC-6773-468E-A7D2-394D779E5302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6:57.101" v="34"/>
          <ac:picMkLst>
            <pc:docMk/>
            <pc:sldMk cId="735102418" sldId="381"/>
            <ac:picMk id="6" creationId="{FEE8C0C0-6231-4F53-8D43-5C3E84D9BA00}"/>
          </ac:picMkLst>
        </pc:picChg>
        <pc:picChg chg="add del mod ord">
          <ac:chgData name="Валентина Медведенко" userId="S::vm_medvedenko@bdpu.org.ua::3ce7b08f-6924-4895-8e30-ac270bc1f379" providerId="AD" clId="Web-{5C5A52AA-F98B-D235-C42A-3A690329485D}" dt="2021-09-13T19:39:44.854" v="58"/>
          <ac:picMkLst>
            <pc:docMk/>
            <pc:sldMk cId="735102418" sldId="381"/>
            <ac:picMk id="7" creationId="{2A7089FB-FE6C-43AA-9AB5-5D53BF244D39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0:07.698" v="68" actId="1076"/>
          <ac:picMkLst>
            <pc:docMk/>
            <pc:sldMk cId="735102418" sldId="381"/>
            <ac:picMk id="8" creationId="{0F629715-4DD2-4652-98C2-6D3E103D432B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41:41.747" v="93" actId="1076"/>
        <pc:sldMkLst>
          <pc:docMk/>
          <pc:sldMk cId="2852567779" sldId="382"/>
        </pc:sldMkLst>
        <pc:picChg chg="add mod modCrop">
          <ac:chgData name="Валентина Медведенко" userId="S::vm_medvedenko@bdpu.org.ua::3ce7b08f-6924-4895-8e30-ac270bc1f379" providerId="AD" clId="Web-{5C5A52AA-F98B-D235-C42A-3A690329485D}" dt="2021-09-13T19:40:43.886" v="77" actId="14100"/>
          <ac:picMkLst>
            <pc:docMk/>
            <pc:sldMk cId="2852567779" sldId="382"/>
            <ac:picMk id="2" creationId="{6736B0E0-AA0E-466A-B064-C05B28478F64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1:20.731" v="87" actId="14100"/>
          <ac:picMkLst>
            <pc:docMk/>
            <pc:sldMk cId="2852567779" sldId="382"/>
            <ac:picMk id="3" creationId="{3EF8CE39-8E32-4055-993E-A9C27B1C623D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9:12.134" v="57"/>
          <ac:picMkLst>
            <pc:docMk/>
            <pc:sldMk cId="2852567779" sldId="382"/>
            <ac:picMk id="4" creationId="{120D814B-E31B-40CF-979B-B3BC56AA8BD7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9:12.134" v="55"/>
          <ac:picMkLst>
            <pc:docMk/>
            <pc:sldMk cId="2852567779" sldId="382"/>
            <ac:picMk id="5" creationId="{8CD9C4DC-6773-468E-A7D2-394D779E5302}"/>
          </ac:picMkLst>
        </pc:picChg>
        <pc:picChg chg="add mod">
          <ac:chgData name="Валентина Медведенко" userId="S::vm_medvedenko@bdpu.org.ua::3ce7b08f-6924-4895-8e30-ac270bc1f379" providerId="AD" clId="Web-{5C5A52AA-F98B-D235-C42A-3A690329485D}" dt="2021-09-13T19:41:41.747" v="93" actId="1076"/>
          <ac:picMkLst>
            <pc:docMk/>
            <pc:sldMk cId="2852567779" sldId="382"/>
            <ac:picMk id="6" creationId="{50B9E686-BADE-48E4-9FBA-670207F4E79C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39:12.134" v="56"/>
          <ac:picMkLst>
            <pc:docMk/>
            <pc:sldMk cId="2852567779" sldId="382"/>
            <ac:picMk id="7" creationId="{2A7089FB-FE6C-43AA-9AB5-5D53BF244D39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44:00.218" v="127" actId="1076"/>
        <pc:sldMkLst>
          <pc:docMk/>
          <pc:sldMk cId="159456395" sldId="383"/>
        </pc:sldMkLst>
        <pc:picChg chg="del">
          <ac:chgData name="Валентина Медведенко" userId="S::vm_medvedenko@bdpu.org.ua::3ce7b08f-6924-4895-8e30-ac270bc1f379" providerId="AD" clId="Web-{5C5A52AA-F98B-D235-C42A-3A690329485D}" dt="2021-09-13T19:41:59.403" v="97"/>
          <ac:picMkLst>
            <pc:docMk/>
            <pc:sldMk cId="159456395" sldId="383"/>
            <ac:picMk id="2" creationId="{6736B0E0-AA0E-466A-B064-C05B28478F64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1:59.403" v="96"/>
          <ac:picMkLst>
            <pc:docMk/>
            <pc:sldMk cId="159456395" sldId="383"/>
            <ac:picMk id="3" creationId="{3EF8CE39-8E32-4055-993E-A9C27B1C623D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2:41.107" v="105" actId="14100"/>
          <ac:picMkLst>
            <pc:docMk/>
            <pc:sldMk cId="159456395" sldId="383"/>
            <ac:picMk id="4" creationId="{A807EA93-ECF2-48E2-8A4B-BA8A375C050D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3:10.498" v="114" actId="1076"/>
          <ac:picMkLst>
            <pc:docMk/>
            <pc:sldMk cId="159456395" sldId="383"/>
            <ac:picMk id="5" creationId="{D0B244DE-26A5-42AD-AE5C-901479AD41E1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1:59.403" v="95"/>
          <ac:picMkLst>
            <pc:docMk/>
            <pc:sldMk cId="159456395" sldId="383"/>
            <ac:picMk id="6" creationId="{50B9E686-BADE-48E4-9FBA-670207F4E79C}"/>
          </ac:picMkLst>
        </pc:picChg>
        <pc:picChg chg="add mod">
          <ac:chgData name="Валентина Медведенко" userId="S::vm_medvedenko@bdpu.org.ua::3ce7b08f-6924-4895-8e30-ac270bc1f379" providerId="AD" clId="Web-{5C5A52AA-F98B-D235-C42A-3A690329485D}" dt="2021-09-13T19:43:57.249" v="126" actId="1076"/>
          <ac:picMkLst>
            <pc:docMk/>
            <pc:sldMk cId="159456395" sldId="383"/>
            <ac:picMk id="7" creationId="{863B025F-01D9-4C85-AB61-B0B6A2D870B3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4:00.218" v="127" actId="1076"/>
          <ac:picMkLst>
            <pc:docMk/>
            <pc:sldMk cId="159456395" sldId="383"/>
            <ac:picMk id="8" creationId="{8D94D045-486A-4C90-ACCA-B50AB0374BA8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46:47.049" v="164" actId="1076"/>
        <pc:sldMkLst>
          <pc:docMk/>
          <pc:sldMk cId="127543476" sldId="384"/>
        </pc:sldMkLst>
        <pc:picChg chg="add del mod">
          <ac:chgData name="Валентина Медведенко" userId="S::vm_medvedenko@bdpu.org.ua::3ce7b08f-6924-4895-8e30-ac270bc1f379" providerId="AD" clId="Web-{5C5A52AA-F98B-D235-C42A-3A690329485D}" dt="2021-09-13T19:44:33.562" v="137"/>
          <ac:picMkLst>
            <pc:docMk/>
            <pc:sldMk cId="127543476" sldId="384"/>
            <ac:picMk id="2" creationId="{1CAA33CF-58FE-49F2-B71A-6A8E80AAA42C}"/>
          </ac:picMkLst>
        </pc:picChg>
        <pc:picChg chg="add mod">
          <ac:chgData name="Валентина Медведенко" userId="S::vm_medvedenko@bdpu.org.ua::3ce7b08f-6924-4895-8e30-ac270bc1f379" providerId="AD" clId="Web-{5C5A52AA-F98B-D235-C42A-3A690329485D}" dt="2021-09-13T19:45:13.501" v="140" actId="14100"/>
          <ac:picMkLst>
            <pc:docMk/>
            <pc:sldMk cId="127543476" sldId="384"/>
            <ac:picMk id="3" creationId="{B4750D7D-37AF-4DDF-BD8F-1E79C975099B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4:04.921" v="132"/>
          <ac:picMkLst>
            <pc:docMk/>
            <pc:sldMk cId="127543476" sldId="384"/>
            <ac:picMk id="4" creationId="{A807EA93-ECF2-48E2-8A4B-BA8A375C050D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4:04.921" v="131"/>
          <ac:picMkLst>
            <pc:docMk/>
            <pc:sldMk cId="127543476" sldId="384"/>
            <ac:picMk id="5" creationId="{D0B244DE-26A5-42AD-AE5C-901479AD41E1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6:15.768" v="154" actId="14100"/>
          <ac:picMkLst>
            <pc:docMk/>
            <pc:sldMk cId="127543476" sldId="384"/>
            <ac:picMk id="6" creationId="{6651BC78-12EC-435D-8090-1AED4DC24C55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4:04.921" v="130"/>
          <ac:picMkLst>
            <pc:docMk/>
            <pc:sldMk cId="127543476" sldId="384"/>
            <ac:picMk id="7" creationId="{863B025F-01D9-4C85-AB61-B0B6A2D870B3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4:04.921" v="129"/>
          <ac:picMkLst>
            <pc:docMk/>
            <pc:sldMk cId="127543476" sldId="384"/>
            <ac:picMk id="8" creationId="{8D94D045-486A-4C90-ACCA-B50AB0374BA8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6:18.143" v="155" actId="1076"/>
          <ac:picMkLst>
            <pc:docMk/>
            <pc:sldMk cId="127543476" sldId="384"/>
            <ac:picMk id="9" creationId="{2403393A-47E4-4D1B-A543-8A5CCA089197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6:47.049" v="164" actId="1076"/>
          <ac:picMkLst>
            <pc:docMk/>
            <pc:sldMk cId="127543476" sldId="384"/>
            <ac:picMk id="10" creationId="{B127670F-CA95-496D-9A1C-578C0672C545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5C5A52AA-F98B-D235-C42A-3A690329485D}" dt="2021-09-13T19:48:54.005" v="205" actId="1076"/>
        <pc:sldMkLst>
          <pc:docMk/>
          <pc:sldMk cId="2624726547" sldId="385"/>
        </pc:sldMkLst>
        <pc:picChg chg="add mod modCrop">
          <ac:chgData name="Валентина Медведенко" userId="S::vm_medvedenko@bdpu.org.ua::3ce7b08f-6924-4895-8e30-ac270bc1f379" providerId="AD" clId="Web-{5C5A52AA-F98B-D235-C42A-3A690329485D}" dt="2021-09-13T19:47:47.691" v="188" actId="1076"/>
          <ac:picMkLst>
            <pc:docMk/>
            <pc:sldMk cId="2624726547" sldId="385"/>
            <ac:picMk id="2" creationId="{FF7DD950-9771-4BED-9D85-E5214D2EA564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6:52.315" v="169"/>
          <ac:picMkLst>
            <pc:docMk/>
            <pc:sldMk cId="2624726547" sldId="385"/>
            <ac:picMk id="3" creationId="{B4750D7D-37AF-4DDF-BD8F-1E79C975099B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7:38.457" v="184"/>
          <ac:picMkLst>
            <pc:docMk/>
            <pc:sldMk cId="2624726547" sldId="385"/>
            <ac:picMk id="4" creationId="{67181628-4309-4694-A46C-BF738170847D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8:52.052" v="204" actId="1076"/>
          <ac:picMkLst>
            <pc:docMk/>
            <pc:sldMk cId="2624726547" sldId="385"/>
            <ac:picMk id="5" creationId="{3730D398-50EB-4E47-9689-09515707CBF6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6:52.315" v="168"/>
          <ac:picMkLst>
            <pc:docMk/>
            <pc:sldMk cId="2624726547" sldId="385"/>
            <ac:picMk id="6" creationId="{6651BC78-12EC-435D-8090-1AED4DC24C55}"/>
          </ac:picMkLst>
        </pc:picChg>
        <pc:picChg chg="add mod modCrop">
          <ac:chgData name="Валентина Медведенко" userId="S::vm_medvedenko@bdpu.org.ua::3ce7b08f-6924-4895-8e30-ac270bc1f379" providerId="AD" clId="Web-{5C5A52AA-F98B-D235-C42A-3A690329485D}" dt="2021-09-13T19:48:54.005" v="205" actId="1076"/>
          <ac:picMkLst>
            <pc:docMk/>
            <pc:sldMk cId="2624726547" sldId="385"/>
            <ac:picMk id="7" creationId="{86DDD2C2-0CD1-43C3-8C93-F74447B06F13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6:52.315" v="167"/>
          <ac:picMkLst>
            <pc:docMk/>
            <pc:sldMk cId="2624726547" sldId="385"/>
            <ac:picMk id="9" creationId="{2403393A-47E4-4D1B-A543-8A5CCA089197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6:52.315" v="166"/>
          <ac:picMkLst>
            <pc:docMk/>
            <pc:sldMk cId="2624726547" sldId="385"/>
            <ac:picMk id="10" creationId="{B127670F-CA95-496D-9A1C-578C0672C545}"/>
          </ac:picMkLst>
        </pc:picChg>
      </pc:sldChg>
      <pc:sldChg chg="delSp add del replId">
        <pc:chgData name="Валентина Медведенко" userId="S::vm_medvedenko@bdpu.org.ua::3ce7b08f-6924-4895-8e30-ac270bc1f379" providerId="AD" clId="Web-{5C5A52AA-F98B-D235-C42A-3A690329485D}" dt="2021-09-13T19:49:29.006" v="211"/>
        <pc:sldMkLst>
          <pc:docMk/>
          <pc:sldMk cId="3896897307" sldId="386"/>
        </pc:sldMkLst>
        <pc:picChg chg="del">
          <ac:chgData name="Валентина Медведенко" userId="S::vm_medvedenko@bdpu.org.ua::3ce7b08f-6924-4895-8e30-ac270bc1f379" providerId="AD" clId="Web-{5C5A52AA-F98B-D235-C42A-3A690329485D}" dt="2021-09-13T19:48:59.224" v="210"/>
          <ac:picMkLst>
            <pc:docMk/>
            <pc:sldMk cId="3896897307" sldId="386"/>
            <ac:picMk id="2" creationId="{FF7DD950-9771-4BED-9D85-E5214D2EA564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8:59.224" v="209"/>
          <ac:picMkLst>
            <pc:docMk/>
            <pc:sldMk cId="3896897307" sldId="386"/>
            <ac:picMk id="4" creationId="{67181628-4309-4694-A46C-BF738170847D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8:59.224" v="208"/>
          <ac:picMkLst>
            <pc:docMk/>
            <pc:sldMk cId="3896897307" sldId="386"/>
            <ac:picMk id="5" creationId="{3730D398-50EB-4E47-9689-09515707CBF6}"/>
          </ac:picMkLst>
        </pc:picChg>
        <pc:picChg chg="del">
          <ac:chgData name="Валентина Медведенко" userId="S::vm_medvedenko@bdpu.org.ua::3ce7b08f-6924-4895-8e30-ac270bc1f379" providerId="AD" clId="Web-{5C5A52AA-F98B-D235-C42A-3A690329485D}" dt="2021-09-13T19:48:59.224" v="207"/>
          <ac:picMkLst>
            <pc:docMk/>
            <pc:sldMk cId="3896897307" sldId="386"/>
            <ac:picMk id="7" creationId="{86DDD2C2-0CD1-43C3-8C93-F74447B06F13}"/>
          </ac:picMkLst>
        </pc:picChg>
      </pc:sldChg>
    </pc:docChg>
  </pc:docChgLst>
  <pc:docChgLst>
    <pc:chgData name="Валентина Медведенко" userId="S::vm_medvedenko@bdpu.org.ua::3ce7b08f-6924-4895-8e30-ac270bc1f379" providerId="AD" clId="Web-{FC4D2B91-3412-180B-948B-B88F65E1C763}"/>
    <pc:docChg chg="mod addSld delSld modSld">
      <pc:chgData name="Валентина Медведенко" userId="S::vm_medvedenko@bdpu.org.ua::3ce7b08f-6924-4895-8e30-ac270bc1f379" providerId="AD" clId="Web-{FC4D2B91-3412-180B-948B-B88F65E1C763}" dt="2021-09-13T13:32:36.450" v="300" actId="1076"/>
      <pc:docMkLst>
        <pc:docMk/>
      </pc:docMkLst>
      <pc:sldChg chg="modSp mod modShow">
        <pc:chgData name="Валентина Медведенко" userId="S::vm_medvedenko@bdpu.org.ua::3ce7b08f-6924-4895-8e30-ac270bc1f379" providerId="AD" clId="Web-{FC4D2B91-3412-180B-948B-B88F65E1C763}" dt="2021-09-13T12:49:36.768" v="160" actId="20577"/>
        <pc:sldMkLst>
          <pc:docMk/>
          <pc:sldMk cId="0" sldId="256"/>
        </pc:sldMkLst>
        <pc:spChg chg="mod">
          <ac:chgData name="Валентина Медведенко" userId="S::vm_medvedenko@bdpu.org.ua::3ce7b08f-6924-4895-8e30-ac270bc1f379" providerId="AD" clId="Web-{FC4D2B91-3412-180B-948B-B88F65E1C763}" dt="2021-09-13T12:49:36.768" v="160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Валентина Медведенко" userId="S::vm_medvedenko@bdpu.org.ua::3ce7b08f-6924-4895-8e30-ac270bc1f379" providerId="AD" clId="Web-{FC4D2B91-3412-180B-948B-B88F65E1C763}" dt="2021-09-13T12:35:29.845" v="0"/>
        <pc:sldMkLst>
          <pc:docMk/>
          <pc:sldMk cId="1221921411" sldId="369"/>
        </pc:sldMkLst>
      </pc:sldChg>
      <pc:sldChg chg="addSp delSp modSp">
        <pc:chgData name="Валентина Медведенко" userId="S::vm_medvedenko@bdpu.org.ua::3ce7b08f-6924-4895-8e30-ac270bc1f379" providerId="AD" clId="Web-{FC4D2B91-3412-180B-948B-B88F65E1C763}" dt="2021-09-13T12:43:17.916" v="74" actId="1076"/>
        <pc:sldMkLst>
          <pc:docMk/>
          <pc:sldMk cId="4284016047" sldId="370"/>
        </pc:sldMkLst>
        <pc:picChg chg="add mod modCrop">
          <ac:chgData name="Валентина Медведенко" userId="S::vm_medvedenko@bdpu.org.ua::3ce7b08f-6924-4895-8e30-ac270bc1f379" providerId="AD" clId="Web-{FC4D2B91-3412-180B-948B-B88F65E1C763}" dt="2021-09-13T12:38:26.020" v="21" actId="1076"/>
          <ac:picMkLst>
            <pc:docMk/>
            <pc:sldMk cId="4284016047" sldId="370"/>
            <ac:picMk id="2" creationId="{82BE17F3-AB1C-4F82-BD60-195CE48D9FB4}"/>
          </ac:picMkLst>
        </pc:picChg>
        <pc:picChg chg="add del mod modCrop">
          <ac:chgData name="Валентина Медведенко" userId="S::vm_medvedenko@bdpu.org.ua::3ce7b08f-6924-4895-8e30-ac270bc1f379" providerId="AD" clId="Web-{FC4D2B91-3412-180B-948B-B88F65E1C763}" dt="2021-09-13T12:40:04.616" v="37"/>
          <ac:picMkLst>
            <pc:docMk/>
            <pc:sldMk cId="4284016047" sldId="370"/>
            <ac:picMk id="3" creationId="{55C8A0F8-7907-4BD7-80A3-D9F473E17A2E}"/>
          </ac:picMkLst>
        </pc:picChg>
        <pc:picChg chg="add del mod">
          <ac:chgData name="Валентина Медведенко" userId="S::vm_medvedenko@bdpu.org.ua::3ce7b08f-6924-4895-8e30-ac270bc1f379" providerId="AD" clId="Web-{FC4D2B91-3412-180B-948B-B88F65E1C763}" dt="2021-09-13T12:43:07.838" v="72"/>
          <ac:picMkLst>
            <pc:docMk/>
            <pc:sldMk cId="4284016047" sldId="370"/>
            <ac:picMk id="4" creationId="{F292CDD9-C52C-4047-8736-E8336014A8DF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43:17.916" v="74" actId="1076"/>
          <ac:picMkLst>
            <pc:docMk/>
            <pc:sldMk cId="4284016047" sldId="370"/>
            <ac:picMk id="5" creationId="{94BA9924-8D89-4BFB-B531-621060E8D6A0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41:34.352" v="62" actId="14100"/>
        <pc:sldMkLst>
          <pc:docMk/>
          <pc:sldMk cId="2372184681" sldId="371"/>
        </pc:sldMkLst>
        <pc:spChg chg="del">
          <ac:chgData name="Валентина Медведенко" userId="S::vm_medvedenko@bdpu.org.ua::3ce7b08f-6924-4895-8e30-ac270bc1f379" providerId="AD" clId="Web-{FC4D2B91-3412-180B-948B-B88F65E1C763}" dt="2021-09-13T12:41:22.649" v="57"/>
          <ac:spMkLst>
            <pc:docMk/>
            <pc:sldMk cId="2372184681" sldId="371"/>
            <ac:spMk id="7" creationId="{421F0186-5108-4897-BF48-8CE266F2DAD0}"/>
          </ac:spMkLst>
        </pc:spChg>
        <pc:spChg chg="del mod">
          <ac:chgData name="Валентина Медведенко" userId="S::vm_medvedenko@bdpu.org.ua::3ce7b08f-6924-4895-8e30-ac270bc1f379" providerId="AD" clId="Web-{FC4D2B91-3412-180B-948B-B88F65E1C763}" dt="2021-09-13T12:40:35.038" v="45"/>
          <ac:spMkLst>
            <pc:docMk/>
            <pc:sldMk cId="2372184681" sldId="371"/>
            <ac:spMk id="11" creationId="{62158A16-3797-49B4-A0DE-82BD1AC265C8}"/>
          </ac:spMkLst>
        </pc:spChg>
        <pc:picChg chg="del">
          <ac:chgData name="Валентина Медведенко" userId="S::vm_medvedenko@bdpu.org.ua::3ce7b08f-6924-4895-8e30-ac270bc1f379" providerId="AD" clId="Web-{FC4D2B91-3412-180B-948B-B88F65E1C763}" dt="2021-09-13T12:38:45.864" v="24"/>
          <ac:picMkLst>
            <pc:docMk/>
            <pc:sldMk cId="2372184681" sldId="371"/>
            <ac:picMk id="2" creationId="{82BE17F3-AB1C-4F82-BD60-195CE48D9FB4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38:45.864" v="23"/>
          <ac:picMkLst>
            <pc:docMk/>
            <pc:sldMk cId="2372184681" sldId="371"/>
            <ac:picMk id="3" creationId="{55C8A0F8-7907-4BD7-80A3-D9F473E17A2E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41:34.352" v="62" actId="14100"/>
          <ac:picMkLst>
            <pc:docMk/>
            <pc:sldMk cId="2372184681" sldId="371"/>
            <ac:picMk id="4" creationId="{87EDA5BD-AF6B-4E55-A908-4840A8336C6C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1:31.899" v="61" actId="14100"/>
          <ac:picMkLst>
            <pc:docMk/>
            <pc:sldMk cId="2372184681" sldId="371"/>
            <ac:picMk id="5" creationId="{2641A1BB-12E3-47A2-843B-51AE9D3014C0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44:02.183" v="87" actId="14100"/>
        <pc:sldMkLst>
          <pc:docMk/>
          <pc:sldMk cId="603365986" sldId="372"/>
        </pc:sldMkLst>
        <pc:spChg chg="del">
          <ac:chgData name="Валентина Медведенко" userId="S::vm_medvedenko@bdpu.org.ua::3ce7b08f-6924-4895-8e30-ac270bc1f379" providerId="AD" clId="Web-{FC4D2B91-3412-180B-948B-B88F65E1C763}" dt="2021-09-13T12:43:28.792" v="77"/>
          <ac:spMkLst>
            <pc:docMk/>
            <pc:sldMk cId="603365986" sldId="372"/>
            <ac:spMk id="7" creationId="{421F0186-5108-4897-BF48-8CE266F2DAD0}"/>
          </ac:spMkLst>
        </pc:spChg>
        <pc:spChg chg="del">
          <ac:chgData name="Валентина Медведенко" userId="S::vm_medvedenko@bdpu.org.ua::3ce7b08f-6924-4895-8e30-ac270bc1f379" providerId="AD" clId="Web-{FC4D2B91-3412-180B-948B-B88F65E1C763}" dt="2021-09-13T12:43:46.542" v="83"/>
          <ac:spMkLst>
            <pc:docMk/>
            <pc:sldMk cId="603365986" sldId="372"/>
            <ac:spMk id="11" creationId="{62158A16-3797-49B4-A0DE-82BD1AC265C8}"/>
          </ac:spMkLst>
        </pc:spChg>
        <pc:picChg chg="del">
          <ac:chgData name="Валентина Медведенко" userId="S::vm_medvedenko@bdpu.org.ua::3ce7b08f-6924-4895-8e30-ac270bc1f379" providerId="AD" clId="Web-{FC4D2B91-3412-180B-948B-B88F65E1C763}" dt="2021-09-13T12:39:09.443" v="26"/>
          <ac:picMkLst>
            <pc:docMk/>
            <pc:sldMk cId="603365986" sldId="372"/>
            <ac:picMk id="2" creationId="{82BE17F3-AB1C-4F82-BD60-195CE48D9FB4}"/>
          </ac:picMkLst>
        </pc:picChg>
        <pc:picChg chg="del mod">
          <ac:chgData name="Валентина Медведенко" userId="S::vm_medvedenko@bdpu.org.ua::3ce7b08f-6924-4895-8e30-ac270bc1f379" providerId="AD" clId="Web-{FC4D2B91-3412-180B-948B-B88F65E1C763}" dt="2021-09-13T12:43:22.026" v="75"/>
          <ac:picMkLst>
            <pc:docMk/>
            <pc:sldMk cId="603365986" sldId="372"/>
            <ac:picMk id="3" creationId="{55C8A0F8-7907-4BD7-80A3-D9F473E17A2E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4:02.183" v="87" actId="14100"/>
          <ac:picMkLst>
            <pc:docMk/>
            <pc:sldMk cId="603365986" sldId="372"/>
            <ac:picMk id="4" creationId="{9B483420-A80B-46E8-BBB3-CF428A494FB6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43:58.823" v="86" actId="14100"/>
          <ac:picMkLst>
            <pc:docMk/>
            <pc:sldMk cId="603365986" sldId="372"/>
            <ac:picMk id="5" creationId="{AA592CB7-83D7-4C32-AA54-8F122CBD3EA1}"/>
          </ac:picMkLst>
        </pc:picChg>
      </pc:sldChg>
      <pc:sldChg chg="add replId">
        <pc:chgData name="Валентина Медведенко" userId="S::vm_medvedenko@bdpu.org.ua::3ce7b08f-6924-4895-8e30-ac270bc1f379" providerId="AD" clId="Web-{FC4D2B91-3412-180B-948B-B88F65E1C763}" dt="2021-09-13T12:42:35.166" v="69"/>
        <pc:sldMkLst>
          <pc:docMk/>
          <pc:sldMk cId="4222060450" sldId="373"/>
        </pc:sldMkLst>
      </pc:sldChg>
      <pc:sldChg chg="add del replId">
        <pc:chgData name="Валентина Медведенко" userId="S::vm_medvedenko@bdpu.org.ua::3ce7b08f-6924-4895-8e30-ac270bc1f379" providerId="AD" clId="Web-{FC4D2B91-3412-180B-948B-B88F65E1C763}" dt="2021-09-13T12:43:40.432" v="81"/>
        <pc:sldMkLst>
          <pc:docMk/>
          <pc:sldMk cId="279224786" sldId="374"/>
        </pc:sldMkLst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46:56.546" v="128" actId="1076"/>
        <pc:sldMkLst>
          <pc:docMk/>
          <pc:sldMk cId="3835199158" sldId="374"/>
        </pc:sldMkLst>
        <pc:picChg chg="add mod modCrop">
          <ac:chgData name="Валентина Медведенко" userId="S::vm_medvedenko@bdpu.org.ua::3ce7b08f-6924-4895-8e30-ac270bc1f379" providerId="AD" clId="Web-{FC4D2B91-3412-180B-948B-B88F65E1C763}" dt="2021-09-13T12:45:20.950" v="107"/>
          <ac:picMkLst>
            <pc:docMk/>
            <pc:sldMk cId="3835199158" sldId="374"/>
            <ac:picMk id="2" creationId="{5BDE9D72-25CE-4C22-B07C-41E552BEAA6E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6:56.546" v="128" actId="1076"/>
          <ac:picMkLst>
            <pc:docMk/>
            <pc:sldMk cId="3835199158" sldId="374"/>
            <ac:picMk id="3" creationId="{908D3F48-6ABA-43CC-928E-34D3913F096D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4:09.386" v="90"/>
          <ac:picMkLst>
            <pc:docMk/>
            <pc:sldMk cId="3835199158" sldId="374"/>
            <ac:picMk id="4" creationId="{87EDA5BD-AF6B-4E55-A908-4840A8336C6C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4:09.386" v="89"/>
          <ac:picMkLst>
            <pc:docMk/>
            <pc:sldMk cId="3835199158" sldId="374"/>
            <ac:picMk id="5" creationId="{2641A1BB-12E3-47A2-843B-51AE9D3014C0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45:45.763" v="113" actId="1076"/>
          <ac:picMkLst>
            <pc:docMk/>
            <pc:sldMk cId="3835199158" sldId="374"/>
            <ac:picMk id="6" creationId="{54F746C5-A9E4-4999-B750-3BC115FAC4C1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6:52.827" v="127" actId="1076"/>
          <ac:picMkLst>
            <pc:docMk/>
            <pc:sldMk cId="3835199158" sldId="374"/>
            <ac:picMk id="7" creationId="{846BD04D-129B-4A36-8307-F28F4D393948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49:00.611" v="157" actId="1076"/>
        <pc:sldMkLst>
          <pc:docMk/>
          <pc:sldMk cId="3753561257" sldId="375"/>
        </pc:sldMkLst>
        <pc:picChg chg="del">
          <ac:chgData name="Валентина Медведенко" userId="S::vm_medvedenko@bdpu.org.ua::3ce7b08f-6924-4895-8e30-ac270bc1f379" providerId="AD" clId="Web-{FC4D2B91-3412-180B-948B-B88F65E1C763}" dt="2021-09-13T12:47:01.952" v="133"/>
          <ac:picMkLst>
            <pc:docMk/>
            <pc:sldMk cId="3753561257" sldId="375"/>
            <ac:picMk id="2" creationId="{5BDE9D72-25CE-4C22-B07C-41E552BEAA6E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7:01.952" v="132"/>
          <ac:picMkLst>
            <pc:docMk/>
            <pc:sldMk cId="3753561257" sldId="375"/>
            <ac:picMk id="3" creationId="{908D3F48-6ABA-43CC-928E-34D3913F096D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7:46.828" v="140" actId="14100"/>
          <ac:picMkLst>
            <pc:docMk/>
            <pc:sldMk cId="3753561257" sldId="375"/>
            <ac:picMk id="4" creationId="{C98581E9-2F5C-4C47-B632-1D11038D3DC1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9:00.611" v="157" actId="1076"/>
          <ac:picMkLst>
            <pc:docMk/>
            <pc:sldMk cId="3753561257" sldId="375"/>
            <ac:picMk id="5" creationId="{9C5CAB0C-0AE5-420D-B985-2AB965B85D7F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7:01.952" v="131"/>
          <ac:picMkLst>
            <pc:docMk/>
            <pc:sldMk cId="3753561257" sldId="375"/>
            <ac:picMk id="6" creationId="{54F746C5-A9E4-4999-B750-3BC115FAC4C1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7:01.952" v="130"/>
          <ac:picMkLst>
            <pc:docMk/>
            <pc:sldMk cId="3753561257" sldId="375"/>
            <ac:picMk id="7" creationId="{846BD04D-129B-4A36-8307-F28F4D393948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48:55.267" v="154" actId="1076"/>
          <ac:picMkLst>
            <pc:docMk/>
            <pc:sldMk cId="3753561257" sldId="375"/>
            <ac:picMk id="8" creationId="{292D4FA4-B6F5-4948-8EEE-96141050BE4F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51:25.942" v="183" actId="1076"/>
        <pc:sldMkLst>
          <pc:docMk/>
          <pc:sldMk cId="3413405508" sldId="376"/>
        </pc:sldMkLst>
        <pc:picChg chg="add mod">
          <ac:chgData name="Валентина Медведенко" userId="S::vm_medvedenko@bdpu.org.ua::3ce7b08f-6924-4895-8e30-ac270bc1f379" providerId="AD" clId="Web-{FC4D2B91-3412-180B-948B-B88F65E1C763}" dt="2021-09-13T12:50:25.035" v="174" actId="1076"/>
          <ac:picMkLst>
            <pc:docMk/>
            <pc:sldMk cId="3413405508" sldId="376"/>
            <ac:picMk id="2" creationId="{4A7DC9B5-D7FA-4B0B-828A-F70D82827808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50:22.769" v="173" actId="1076"/>
          <ac:picMkLst>
            <pc:docMk/>
            <pc:sldMk cId="3413405508" sldId="376"/>
            <ac:picMk id="3" creationId="{D4472DFD-7EB9-47A4-93DE-23B16557B005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9:45.565" v="164"/>
          <ac:picMkLst>
            <pc:docMk/>
            <pc:sldMk cId="3413405508" sldId="376"/>
            <ac:picMk id="4" creationId="{C98581E9-2F5C-4C47-B632-1D11038D3DC1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9:45.565" v="163"/>
          <ac:picMkLst>
            <pc:docMk/>
            <pc:sldMk cId="3413405508" sldId="376"/>
            <ac:picMk id="5" creationId="{9C5CAB0C-0AE5-420D-B985-2AB965B85D7F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1:25.942" v="183" actId="1076"/>
          <ac:picMkLst>
            <pc:docMk/>
            <pc:sldMk cId="3413405508" sldId="376"/>
            <ac:picMk id="6" creationId="{A5329BEA-F9E0-436E-B389-396C92746652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49:45.565" v="162"/>
          <ac:picMkLst>
            <pc:docMk/>
            <pc:sldMk cId="3413405508" sldId="376"/>
            <ac:picMk id="8" creationId="{292D4FA4-B6F5-4948-8EEE-96141050BE4F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56:37.448" v="210" actId="1076"/>
        <pc:sldMkLst>
          <pc:docMk/>
          <pc:sldMk cId="2946486271" sldId="377"/>
        </pc:sldMkLst>
        <pc:picChg chg="del">
          <ac:chgData name="Валентина Медведенко" userId="S::vm_medvedenko@bdpu.org.ua::3ce7b08f-6924-4895-8e30-ac270bc1f379" providerId="AD" clId="Web-{FC4D2B91-3412-180B-948B-B88F65E1C763}" dt="2021-09-13T12:51:31.207" v="187"/>
          <ac:picMkLst>
            <pc:docMk/>
            <pc:sldMk cId="2946486271" sldId="377"/>
            <ac:picMk id="2" creationId="{4A7DC9B5-D7FA-4B0B-828A-F70D82827808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51:31.192" v="186"/>
          <ac:picMkLst>
            <pc:docMk/>
            <pc:sldMk cId="2946486271" sldId="377"/>
            <ac:picMk id="3" creationId="{D4472DFD-7EB9-47A4-93DE-23B16557B005}"/>
          </ac:picMkLst>
        </pc:picChg>
        <pc:picChg chg="add mod">
          <ac:chgData name="Валентина Медведенко" userId="S::vm_medvedenko@bdpu.org.ua::3ce7b08f-6924-4895-8e30-ac270bc1f379" providerId="AD" clId="Web-{FC4D2B91-3412-180B-948B-B88F65E1C763}" dt="2021-09-13T12:56:37.448" v="210" actId="1076"/>
          <ac:picMkLst>
            <pc:docMk/>
            <pc:sldMk cId="2946486271" sldId="377"/>
            <ac:picMk id="4" creationId="{33995224-4E7F-4E8D-BB9D-B6C258728799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6:30.823" v="208" actId="1076"/>
          <ac:picMkLst>
            <pc:docMk/>
            <pc:sldMk cId="2946486271" sldId="377"/>
            <ac:picMk id="5" creationId="{A6940748-24C2-47E5-876F-A0624F8BFA59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51:31.192" v="185"/>
          <ac:picMkLst>
            <pc:docMk/>
            <pc:sldMk cId="2946486271" sldId="377"/>
            <ac:picMk id="6" creationId="{A5329BEA-F9E0-436E-B389-396C92746652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6:27.932" v="207" actId="1076"/>
          <ac:picMkLst>
            <pc:docMk/>
            <pc:sldMk cId="2946486271" sldId="377"/>
            <ac:picMk id="7" creationId="{E2C36A5B-5B2D-411C-9BCA-EC278825C0C8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2:59:30.139" v="255" actId="1076"/>
        <pc:sldMkLst>
          <pc:docMk/>
          <pc:sldMk cId="1452248620" sldId="378"/>
        </pc:sldMkLst>
        <pc:picChg chg="add mod">
          <ac:chgData name="Валентина Медведенко" userId="S::vm_medvedenko@bdpu.org.ua::3ce7b08f-6924-4895-8e30-ac270bc1f379" providerId="AD" clId="Web-{FC4D2B91-3412-180B-948B-B88F65E1C763}" dt="2021-09-13T12:59:18.451" v="249" actId="14100"/>
          <ac:picMkLst>
            <pc:docMk/>
            <pc:sldMk cId="1452248620" sldId="378"/>
            <ac:picMk id="2" creationId="{69791A32-0832-4BDC-B8A6-2F014946F3B7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9:20.342" v="250" actId="1076"/>
          <ac:picMkLst>
            <pc:docMk/>
            <pc:sldMk cId="1452248620" sldId="378"/>
            <ac:picMk id="3" creationId="{F662E4D6-61EC-4C74-B02A-266AC49F1D92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56:46.651" v="214"/>
          <ac:picMkLst>
            <pc:docMk/>
            <pc:sldMk cId="1452248620" sldId="378"/>
            <ac:picMk id="4" creationId="{33995224-4E7F-4E8D-BB9D-B6C258728799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56:46.651" v="213"/>
          <ac:picMkLst>
            <pc:docMk/>
            <pc:sldMk cId="1452248620" sldId="378"/>
            <ac:picMk id="5" creationId="{A6940748-24C2-47E5-876F-A0624F8BFA59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9:30.139" v="255" actId="1076"/>
          <ac:picMkLst>
            <pc:docMk/>
            <pc:sldMk cId="1452248620" sldId="378"/>
            <ac:picMk id="6" creationId="{7E7163AA-6F0D-4F3B-86AD-81CBCF7C8942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2:56:46.651" v="212"/>
          <ac:picMkLst>
            <pc:docMk/>
            <pc:sldMk cId="1452248620" sldId="378"/>
            <ac:picMk id="7" creationId="{E2C36A5B-5B2D-411C-9BCA-EC278825C0C8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2:59:28.482" v="254" actId="1076"/>
          <ac:picMkLst>
            <pc:docMk/>
            <pc:sldMk cId="1452248620" sldId="378"/>
            <ac:picMk id="8" creationId="{217BEEE7-3623-48B0-8D67-176A8DE05DA5}"/>
          </ac:picMkLst>
        </pc:picChg>
      </pc:sldChg>
      <pc:sldChg chg="addSp delSp modSp add replId">
        <pc:chgData name="Валентина Медведенко" userId="S::vm_medvedenko@bdpu.org.ua::3ce7b08f-6924-4895-8e30-ac270bc1f379" providerId="AD" clId="Web-{FC4D2B91-3412-180B-948B-B88F65E1C763}" dt="2021-09-13T13:32:36.450" v="300" actId="1076"/>
        <pc:sldMkLst>
          <pc:docMk/>
          <pc:sldMk cId="2023844020" sldId="379"/>
        </pc:sldMkLst>
        <pc:picChg chg="del">
          <ac:chgData name="Валентина Медведенко" userId="S::vm_medvedenko@bdpu.org.ua::3ce7b08f-6924-4895-8e30-ac270bc1f379" providerId="AD" clId="Web-{FC4D2B91-3412-180B-948B-B88F65E1C763}" dt="2021-09-13T13:21:23.837" v="260"/>
          <ac:picMkLst>
            <pc:docMk/>
            <pc:sldMk cId="2023844020" sldId="379"/>
            <ac:picMk id="2" creationId="{69791A32-0832-4BDC-B8A6-2F014946F3B7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3:21:23.837" v="259"/>
          <ac:picMkLst>
            <pc:docMk/>
            <pc:sldMk cId="2023844020" sldId="379"/>
            <ac:picMk id="3" creationId="{F662E4D6-61EC-4C74-B02A-266AC49F1D92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3:32:33.903" v="299" actId="1076"/>
          <ac:picMkLst>
            <pc:docMk/>
            <pc:sldMk cId="2023844020" sldId="379"/>
            <ac:picMk id="4" creationId="{539F50E8-A406-43DC-AE47-706CC2E340D8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3:32:15.043" v="292" actId="1076"/>
          <ac:picMkLst>
            <pc:docMk/>
            <pc:sldMk cId="2023844020" sldId="379"/>
            <ac:picMk id="5" creationId="{3CF01027-DADB-4B3F-8F2D-436189339665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3:21:23.837" v="258"/>
          <ac:picMkLst>
            <pc:docMk/>
            <pc:sldMk cId="2023844020" sldId="379"/>
            <ac:picMk id="6" creationId="{7E7163AA-6F0D-4F3B-86AD-81CBCF7C8942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3:32:36.450" v="300" actId="1076"/>
          <ac:picMkLst>
            <pc:docMk/>
            <pc:sldMk cId="2023844020" sldId="379"/>
            <ac:picMk id="7" creationId="{1459DF72-FE50-4094-9A76-7375FE82C8EC}"/>
          </ac:picMkLst>
        </pc:picChg>
        <pc:picChg chg="del">
          <ac:chgData name="Валентина Медведенко" userId="S::vm_medvedenko@bdpu.org.ua::3ce7b08f-6924-4895-8e30-ac270bc1f379" providerId="AD" clId="Web-{FC4D2B91-3412-180B-948B-B88F65E1C763}" dt="2021-09-13T13:21:23.837" v="257"/>
          <ac:picMkLst>
            <pc:docMk/>
            <pc:sldMk cId="2023844020" sldId="379"/>
            <ac:picMk id="8" creationId="{217BEEE7-3623-48B0-8D67-176A8DE05DA5}"/>
          </ac:picMkLst>
        </pc:picChg>
        <pc:picChg chg="add mod modCrop">
          <ac:chgData name="Валентина Медведенко" userId="S::vm_medvedenko@bdpu.org.ua::3ce7b08f-6924-4895-8e30-ac270bc1f379" providerId="AD" clId="Web-{FC4D2B91-3412-180B-948B-B88F65E1C763}" dt="2021-09-13T13:32:13.683" v="291" actId="1076"/>
          <ac:picMkLst>
            <pc:docMk/>
            <pc:sldMk cId="2023844020" sldId="379"/>
            <ac:picMk id="9" creationId="{BAD13E93-D640-427D-AEEE-80FAD10B1B0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була ефективною для вас виробнича практика</c:v>
                </c:pt>
              </c:strCache>
            </c:strRef>
          </c:tx>
          <c:dPt>
            <c:idx val="0"/>
            <c:bubble3D val="0"/>
            <c:spPr>
              <a:solidFill>
                <a:srgbClr val="3366CC"/>
              </a:solidFill>
              <a:ln w="19050">
                <a:solidFill>
                  <a:srgbClr val="3366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0-4613-8587-8150453ED47B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 w="19050">
                <a:solidFill>
                  <a:srgbClr val="DC391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5B0-4613-8587-8150453ED4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B0-4613-8587-8150453ED4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0-4613-8587-8150453ED47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B0-4613-8587-8150453ED47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B0-4613-8587-8150453ED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Практика була ефективню </c:v>
                </c:pt>
                <c:pt idx="1">
                  <c:v>Практика була швидше ефективною</c:v>
                </c:pt>
                <c:pt idx="2">
                  <c:v>Практика була швидше неефективною</c:v>
                </c:pt>
                <c:pt idx="3">
                  <c:v>Практика пройшла не ефективно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0-4613-8587-8150453ED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70509387462819"/>
          <c:y val="0.23888681102362205"/>
          <c:w val="0.42015419131454945"/>
          <c:h val="0.64747637795275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>
          <a:solidFill>
            <a:srgbClr val="000000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42299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63632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FFCD00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0057B7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280085" y="730619"/>
            <a:ext cx="4864200" cy="15789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013" y="3147553"/>
            <a:ext cx="2107525" cy="1763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0" name="Google Shape;100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FCD00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057B7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1297495" y="1027329"/>
            <a:ext cx="3036300" cy="21648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1297495" y="3848657"/>
            <a:ext cx="3036300" cy="5688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4648198" y="1027322"/>
            <a:ext cx="3676800" cy="33903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06" name="Google Shape;10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727330" y="169069"/>
            <a:ext cx="952993" cy="54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FCD00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057B7"/>
            </a:solidFill>
            <a:ln>
              <a:noFill/>
            </a:ln>
          </p:spPr>
          <p:txBody>
            <a:bodyPr spcFirstLastPara="1" wrap="square" lIns="92475" tIns="92475" rIns="92475" bIns="92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74" name="Google Shape;74;p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727330" y="169069"/>
            <a:ext cx="952993" cy="545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2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2900"/>
              <a:buNone/>
              <a:defRPr sz="2900">
                <a:solidFill>
                  <a:srgbClr val="8131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ontserrat"/>
              <a:buNone/>
              <a:def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Char char="●"/>
              <a:defRPr sz="1400">
                <a:solidFill>
                  <a:srgbClr val="81312F"/>
                </a:solidFill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○"/>
              <a:defRPr sz="1100">
                <a:solidFill>
                  <a:srgbClr val="81312F"/>
                </a:solidFill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■"/>
              <a:defRPr sz="1100">
                <a:solidFill>
                  <a:srgbClr val="81312F"/>
                </a:solidFill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●"/>
              <a:defRPr sz="1100">
                <a:solidFill>
                  <a:srgbClr val="81312F"/>
                </a:solidFill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○"/>
              <a:defRPr sz="1100">
                <a:solidFill>
                  <a:srgbClr val="81312F"/>
                </a:solidFill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■"/>
              <a:defRPr sz="1100">
                <a:solidFill>
                  <a:srgbClr val="81312F"/>
                </a:solidFill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●"/>
              <a:defRPr sz="1100">
                <a:solidFill>
                  <a:srgbClr val="81312F"/>
                </a:solidFill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Char char="○"/>
              <a:defRPr sz="1100">
                <a:solidFill>
                  <a:srgbClr val="81312F"/>
                </a:solidFill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1312F"/>
              </a:buClr>
              <a:buSzPts val="1100"/>
              <a:buChar char="■"/>
              <a:defRPr sz="1100">
                <a:solidFill>
                  <a:srgbClr val="81312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lvl="0" algn="r">
              <a:buNone/>
              <a:defRPr sz="1000">
                <a:solidFill>
                  <a:srgbClr val="81312F"/>
                </a:solidFill>
              </a:defRPr>
            </a:lvl1pPr>
            <a:lvl2pPr lvl="1" algn="r">
              <a:buNone/>
              <a:defRPr sz="1000">
                <a:solidFill>
                  <a:srgbClr val="81312F"/>
                </a:solidFill>
              </a:defRPr>
            </a:lvl2pPr>
            <a:lvl3pPr lvl="2" algn="r">
              <a:buNone/>
              <a:defRPr sz="1000">
                <a:solidFill>
                  <a:srgbClr val="81312F"/>
                </a:solidFill>
              </a:defRPr>
            </a:lvl3pPr>
            <a:lvl4pPr lvl="3" algn="r">
              <a:buNone/>
              <a:defRPr sz="1000">
                <a:solidFill>
                  <a:srgbClr val="81312F"/>
                </a:solidFill>
              </a:defRPr>
            </a:lvl4pPr>
            <a:lvl5pPr lvl="4" algn="r">
              <a:buNone/>
              <a:defRPr sz="1000">
                <a:solidFill>
                  <a:srgbClr val="81312F"/>
                </a:solidFill>
              </a:defRPr>
            </a:lvl5pPr>
            <a:lvl6pPr lvl="5" algn="r">
              <a:buNone/>
              <a:defRPr sz="1000">
                <a:solidFill>
                  <a:srgbClr val="81312F"/>
                </a:solidFill>
              </a:defRPr>
            </a:lvl6pPr>
            <a:lvl7pPr lvl="6" algn="r">
              <a:buNone/>
              <a:defRPr sz="1000">
                <a:solidFill>
                  <a:srgbClr val="81312F"/>
                </a:solidFill>
              </a:defRPr>
            </a:lvl7pPr>
            <a:lvl8pPr lvl="7" algn="r">
              <a:buNone/>
              <a:defRPr sz="1000">
                <a:solidFill>
                  <a:srgbClr val="81312F"/>
                </a:solidFill>
              </a:defRPr>
            </a:lvl8pPr>
            <a:lvl9pPr lvl="8" algn="r">
              <a:buNone/>
              <a:defRPr sz="1000">
                <a:solidFill>
                  <a:srgbClr val="81312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56117" y="1096016"/>
            <a:ext cx="5239701" cy="188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3200" b="1" dirty="0">
                <a:solidFill>
                  <a:schemeClr val="tx1">
                    <a:lumMod val="75000"/>
                  </a:schemeClr>
                </a:solidFill>
              </a:rPr>
              <a:t> Якість освітнього процесу в університеті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948" y="3318300"/>
            <a:ext cx="5652052" cy="506100"/>
          </a:xfrm>
        </p:spPr>
        <p:txBody>
          <a:bodyPr/>
          <a:lstStyle/>
          <a:p>
            <a:pPr indent="0" algn="ctr"/>
            <a:r>
              <a:rPr lang="uk-UA" b="1" dirty="0">
                <a:solidFill>
                  <a:srgbClr val="000000"/>
                </a:solidFill>
                <a:latin typeface="+mn-lt"/>
              </a:rPr>
              <a:t>Результати опитування здобувачів вищої освіти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B851F70-1CFD-44AE-B17C-DAD36235022D}"/>
              </a:ext>
            </a:extLst>
          </p:cNvPr>
          <p:cNvSpPr txBox="1">
            <a:spLocks/>
          </p:cNvSpPr>
          <p:nvPr/>
        </p:nvSpPr>
        <p:spPr>
          <a:xfrm>
            <a:off x="5486400" y="4314706"/>
            <a:ext cx="36576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ctr"/>
            <a:r>
              <a:rPr lang="uk-UA" b="1" dirty="0">
                <a:solidFill>
                  <a:srgbClr val="000000"/>
                </a:solidFill>
              </a:rPr>
              <a:t>Опитування було проведено </a:t>
            </a:r>
          </a:p>
          <a:p>
            <a:pPr indent="0" algn="ctr"/>
            <a:r>
              <a:rPr lang="uk-UA" b="1" dirty="0">
                <a:solidFill>
                  <a:srgbClr val="000000"/>
                </a:solidFill>
              </a:rPr>
              <a:t>з 19.04.2021 по 01.05.2021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9791A32-0832-4BDC-B8A6-2F014946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511450"/>
            <a:ext cx="4947555" cy="2086331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F662E4D6-61EC-4C74-B02A-266AC49F1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" r="25641" b="8015"/>
          <a:stretch/>
        </p:blipFill>
        <p:spPr>
          <a:xfrm>
            <a:off x="4894490" y="749576"/>
            <a:ext cx="3654500" cy="1983924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7E7163AA-6F0D-4F3B-86AD-81CBCF7C8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" t="-134" r="4961" b="9246"/>
          <a:stretch/>
        </p:blipFill>
        <p:spPr>
          <a:xfrm>
            <a:off x="104775" y="2858683"/>
            <a:ext cx="4593679" cy="203613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17BEEE7-3623-48B0-8D67-176A8DE05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" r="27543" b="-592"/>
          <a:stretch/>
        </p:blipFill>
        <p:spPr>
          <a:xfrm>
            <a:off x="5084991" y="2899505"/>
            <a:ext cx="3688496" cy="2208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7284904" y="4222510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7176047" y="4488542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145224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9F50E8-A406-43DC-AE47-706CC2E3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" r="4963" b="7692"/>
          <a:stretch/>
        </p:blipFill>
        <p:spPr>
          <a:xfrm>
            <a:off x="23130" y="885647"/>
            <a:ext cx="4546062" cy="1888687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3CF01027-DADB-4B3F-8F2D-436189339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" r="11911" b="546"/>
          <a:stretch/>
        </p:blipFill>
        <p:spPr>
          <a:xfrm>
            <a:off x="97971" y="2929373"/>
            <a:ext cx="4001679" cy="2087832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1459DF72-FE50-4094-9A76-7375FE82C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5" r="16873" b="7100"/>
          <a:stretch/>
        </p:blipFill>
        <p:spPr>
          <a:xfrm>
            <a:off x="4683579" y="769986"/>
            <a:ext cx="4171694" cy="20043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AD13E93-D640-427D-AEEE-80FAD10B1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" r="18610" b="7692"/>
          <a:stretch/>
        </p:blipFill>
        <p:spPr>
          <a:xfrm>
            <a:off x="4717597" y="2926719"/>
            <a:ext cx="4171670" cy="20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263568D-16F5-4BBE-91A2-244F3AD92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34" b="342"/>
          <a:stretch/>
        </p:blipFill>
        <p:spPr>
          <a:xfrm>
            <a:off x="4950177" y="1409017"/>
            <a:ext cx="4084132" cy="2353698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1CAD890D-A18C-4071-BD33-AAE55E2E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" r="5397" b="8897"/>
          <a:stretch/>
        </p:blipFill>
        <p:spPr>
          <a:xfrm>
            <a:off x="74788" y="-2093"/>
            <a:ext cx="4979916" cy="2057610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FEE8C0C0-6231-4F53-8D43-5C3E84D9B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5" r="8536" b="-299"/>
          <a:stretch/>
        </p:blipFill>
        <p:spPr>
          <a:xfrm>
            <a:off x="290971" y="2372991"/>
            <a:ext cx="5173010" cy="2641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2488310" y="3816874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2099144" y="1175682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170705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8CD9C4DC-6773-468E-A7D2-394D779E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2" y="2686074"/>
            <a:ext cx="5473699" cy="230429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F629715-4DD2-4652-98C2-6D3E103D4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" r="9512" b="610"/>
          <a:stretch/>
        </p:blipFill>
        <p:spPr>
          <a:xfrm>
            <a:off x="4533901" y="1133851"/>
            <a:ext cx="4613097" cy="217731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04037963"/>
              </p:ext>
            </p:extLst>
          </p:nvPr>
        </p:nvGraphicFramePr>
        <p:xfrm>
          <a:off x="117122" y="539750"/>
          <a:ext cx="4200496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2217370" y="3367048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73510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736B0E0-AA0E-466A-B064-C05B2847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6475"/>
          <a:stretch/>
        </p:blipFill>
        <p:spPr>
          <a:xfrm>
            <a:off x="117122" y="68462"/>
            <a:ext cx="4965828" cy="2149263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3EF8CE39-8E32-4055-993E-A9C27B1C6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r="22657" b="6644"/>
          <a:stretch/>
        </p:blipFill>
        <p:spPr>
          <a:xfrm>
            <a:off x="5041900" y="661129"/>
            <a:ext cx="4020608" cy="2099878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50B9E686-BADE-48E4-9FBA-670207F4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3" y="2481463"/>
            <a:ext cx="5635977" cy="2367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7052204" y="1803719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28525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07EA93-ECF2-48E2-8A4B-BA8A375C0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95" b="-722"/>
          <a:stretch/>
        </p:blipFill>
        <p:spPr>
          <a:xfrm>
            <a:off x="39512" y="33185"/>
            <a:ext cx="4563705" cy="2205499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0B244DE-26A5-42AD-AE5C-901479AD4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" r="9886" b="385"/>
          <a:stretch/>
        </p:blipFill>
        <p:spPr>
          <a:xfrm>
            <a:off x="4540955" y="752851"/>
            <a:ext cx="4344993" cy="207853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63B025F-01D9-4C85-AB61-B0B6A2D8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2398179"/>
            <a:ext cx="4986866" cy="226723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D94D045-486A-4C90-ACCA-B50AB0374B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4" r="6427" b="-568"/>
          <a:stretch/>
        </p:blipFill>
        <p:spPr>
          <a:xfrm>
            <a:off x="4730670" y="2824547"/>
            <a:ext cx="4388056" cy="2197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2095651" y="1135934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6535532" y="3986481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15945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B4750D7D-37AF-4DDF-BD8F-1E79C975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" y="86992"/>
            <a:ext cx="4542366" cy="2062628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6651BC78-12EC-435D-8090-1AED4DC24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" r="11311" b="610"/>
          <a:stretch/>
        </p:blipFill>
        <p:spPr>
          <a:xfrm>
            <a:off x="4675011" y="774018"/>
            <a:ext cx="4359122" cy="212087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403393A-47E4-4D1B-A543-8A5CCA0891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23" b="610"/>
          <a:stretch/>
        </p:blipFill>
        <p:spPr>
          <a:xfrm>
            <a:off x="4780845" y="2777796"/>
            <a:ext cx="4225161" cy="2226706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B127670F-CA95-496D-9A1C-578C0672C5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34" b="328"/>
          <a:stretch/>
        </p:blipFill>
        <p:spPr>
          <a:xfrm>
            <a:off x="-2822" y="2657850"/>
            <a:ext cx="4916102" cy="2142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6504259" y="1834454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12754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FF7DD950-9771-4BED-9D85-E5214D2E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" b="329"/>
          <a:stretch/>
        </p:blipFill>
        <p:spPr>
          <a:xfrm>
            <a:off x="39510" y="54351"/>
            <a:ext cx="4951433" cy="213497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181628-4309-4694-A46C-BF7381708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" r="28958" b="965"/>
          <a:stretch/>
        </p:blipFill>
        <p:spPr>
          <a:xfrm>
            <a:off x="4089401" y="89629"/>
            <a:ext cx="3567612" cy="2169550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3730D398-50EB-4E47-9689-09515707C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" r="4858" b="321"/>
          <a:stretch/>
        </p:blipFill>
        <p:spPr>
          <a:xfrm>
            <a:off x="-2822" y="2608462"/>
            <a:ext cx="4845866" cy="219141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6DDD2C2-0CD1-43C3-8C93-F74447B06F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4" r="13625" b="610"/>
          <a:stretch/>
        </p:blipFill>
        <p:spPr>
          <a:xfrm>
            <a:off x="4837289" y="2608462"/>
            <a:ext cx="4267427" cy="2120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1972117" y="3704171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262472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>
            <a:extLst>
              <a:ext uri="{FF2B5EF4-FFF2-40B4-BE49-F238E27FC236}">
                <a16:creationId xmlns:a16="http://schemas.microsoft.com/office/drawing/2014/main" id="{421F0186-5108-4897-BF48-8CE266F2DAD0}"/>
              </a:ext>
            </a:extLst>
          </p:cNvPr>
          <p:cNvSpPr txBox="1">
            <a:spLocks/>
          </p:cNvSpPr>
          <p:nvPr/>
        </p:nvSpPr>
        <p:spPr>
          <a:xfrm>
            <a:off x="-102239" y="0"/>
            <a:ext cx="4550486" cy="51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312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1312F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1312F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8131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uk-UA" sz="1200" dirty="0"/>
              <a:t> </a:t>
            </a:r>
            <a:r>
              <a:rPr lang="uk-UA" sz="1200" dirty="0">
                <a:solidFill>
                  <a:srgbClr val="000000"/>
                </a:solidFill>
              </a:rPr>
              <a:t>За результатами опитування в анкетуванні  взяло участь</a:t>
            </a:r>
          </a:p>
          <a:p>
            <a:pPr marL="139700" indent="0" algn="ctr">
              <a:buFont typeface="Arial"/>
              <a:buNone/>
            </a:pP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17 респондентів</a:t>
            </a:r>
            <a:endParaRPr lang="uk-UA" sz="105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158A16-3797-49B4-A0DE-82BD1AC265C8}"/>
              </a:ext>
            </a:extLst>
          </p:cNvPr>
          <p:cNvSpPr/>
          <p:nvPr/>
        </p:nvSpPr>
        <p:spPr>
          <a:xfrm>
            <a:off x="0" y="48818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/>
              <a:t>Це дослідження було  анонімне, його результати були  використані тільки узагальнено.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2BE17F3-AB1C-4F82-BD60-195CE48D9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51" b="-339"/>
          <a:stretch/>
        </p:blipFill>
        <p:spPr>
          <a:xfrm>
            <a:off x="2721" y="1538790"/>
            <a:ext cx="4137599" cy="2317669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94BA9924-8D89-4BFB-B531-621060E8D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r="12517" b="-321"/>
          <a:stretch/>
        </p:blipFill>
        <p:spPr>
          <a:xfrm>
            <a:off x="4329794" y="1511576"/>
            <a:ext cx="4682014" cy="23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1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483420-A80B-46E8-BBB3-CF428A494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" t="-280" r="10470"/>
          <a:stretch/>
        </p:blipFill>
        <p:spPr>
          <a:xfrm>
            <a:off x="1104901" y="1184"/>
            <a:ext cx="5328387" cy="2569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592CB7-83D7-4C32-AA54-8F122CBD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90" y="2464075"/>
            <a:ext cx="5995306" cy="25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EDA5BD-AF6B-4E55-A908-4840A833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55" y="1070"/>
            <a:ext cx="5900056" cy="280773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41A1BB-12E3-47A2-843B-51AE9D301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4" b="16146"/>
          <a:stretch/>
        </p:blipFill>
        <p:spPr>
          <a:xfrm>
            <a:off x="1247775" y="2525196"/>
            <a:ext cx="6008920" cy="23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EDA5BD-AF6B-4E55-A908-4840A833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55" y="1070"/>
            <a:ext cx="5900056" cy="280773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41A1BB-12E3-47A2-843B-51AE9D301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4" b="16146"/>
          <a:stretch/>
        </p:blipFill>
        <p:spPr>
          <a:xfrm>
            <a:off x="1247775" y="2525196"/>
            <a:ext cx="6008920" cy="23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BDE9D72-25CE-4C22-B07C-41E552BEA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6" r="19114" b="-330"/>
          <a:stretch/>
        </p:blipFill>
        <p:spPr>
          <a:xfrm>
            <a:off x="0" y="1182"/>
            <a:ext cx="3977117" cy="2072740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908D3F48-6ABA-43CC-928E-34D3913F0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" r="5395" b="-597"/>
          <a:stretch/>
        </p:blipFill>
        <p:spPr>
          <a:xfrm>
            <a:off x="29936" y="2702200"/>
            <a:ext cx="5001349" cy="229726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4F746C5-A9E4-4999-B750-3BC115FA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5" y="763183"/>
            <a:ext cx="4947557" cy="207272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46BD04D-129B-4A36-8307-F28F4D3939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1" r="18362" b="-592"/>
          <a:stretch/>
        </p:blipFill>
        <p:spPr>
          <a:xfrm>
            <a:off x="5057775" y="2681791"/>
            <a:ext cx="4130850" cy="22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8581E9-2F5C-4C47-B632-1D11038D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" r="6400" b="-382"/>
          <a:stretch/>
        </p:blipFill>
        <p:spPr>
          <a:xfrm>
            <a:off x="2721" y="1182"/>
            <a:ext cx="4770547" cy="2202009"/>
          </a:xfrm>
          <a:prstGeom prst="rect">
            <a:avLst/>
          </a:prstGeom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9C5CAB0C-0AE5-420D-B985-2AB965B85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" r="6260" b="8511"/>
          <a:stretch/>
        </p:blipFill>
        <p:spPr>
          <a:xfrm>
            <a:off x="4071258" y="908711"/>
            <a:ext cx="4532428" cy="204708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92D4FA4-B6F5-4948-8EEE-96141050B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5" r="7196" b="7692"/>
          <a:stretch/>
        </p:blipFill>
        <p:spPr>
          <a:xfrm>
            <a:off x="118383" y="2845075"/>
            <a:ext cx="5076701" cy="2167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1921329" y="1125311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292F7-DC56-4C66-8D47-71212EB92AFE}"/>
              </a:ext>
            </a:extLst>
          </p:cNvPr>
          <p:cNvSpPr txBox="1"/>
          <p:nvPr/>
        </p:nvSpPr>
        <p:spPr>
          <a:xfrm>
            <a:off x="2200275" y="4064454"/>
            <a:ext cx="409575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375356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A7DC9B5-D7FA-4B0B-828A-F70D8282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119497"/>
            <a:ext cx="4851162" cy="2197624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D4472DFD-7EB9-47A4-93DE-23B16557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" y="2731074"/>
            <a:ext cx="5084918" cy="229973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5329BEA-F9E0-436E-B389-396C92746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" r="2195" b="7295"/>
          <a:stretch/>
        </p:blipFill>
        <p:spPr>
          <a:xfrm>
            <a:off x="4404632" y="1112819"/>
            <a:ext cx="4736593" cy="2074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1880078" y="1297191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1977259" y="4009380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34134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3995224-4E7F-4E8D-BB9D-B6C25872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36" y="116732"/>
            <a:ext cx="5457824" cy="259001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6940748-24C2-47E5-876F-A0624F8BF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" r="14395" b="9489"/>
          <a:stretch/>
        </p:blipFill>
        <p:spPr>
          <a:xfrm>
            <a:off x="43543" y="2817860"/>
            <a:ext cx="4432204" cy="202224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2C36A5B-5B2D-411C-9BCA-EC278825C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2" r="5707" b="8743"/>
          <a:stretch/>
        </p:blipFill>
        <p:spPr>
          <a:xfrm>
            <a:off x="4245429" y="2664034"/>
            <a:ext cx="4786887" cy="214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23D43-CB25-40EA-BF79-2985A324B3E5}"/>
              </a:ext>
            </a:extLst>
          </p:cNvPr>
          <p:cNvSpPr txBox="1"/>
          <p:nvPr/>
        </p:nvSpPr>
        <p:spPr>
          <a:xfrm>
            <a:off x="2046011" y="3954378"/>
            <a:ext cx="38916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700" b="1" dirty="0"/>
              <a:t>5,9%</a:t>
            </a:r>
          </a:p>
        </p:txBody>
      </p:sp>
    </p:spTree>
    <p:extLst>
      <p:ext uri="{BB962C8B-B14F-4D97-AF65-F5344CB8AC3E}">
        <p14:creationId xmlns:p14="http://schemas.microsoft.com/office/powerpoint/2010/main" val="2946486271"/>
      </p:ext>
    </p:extLst>
  </p:cSld>
  <p:clrMapOvr>
    <a:masterClrMapping/>
  </p:clrMapOvr>
</p:sld>
</file>

<file path=ppt/theme/theme1.xml><?xml version="1.0" encoding="utf-8"?>
<a:theme xmlns:a="http://schemas.openxmlformats.org/drawingml/2006/main" name="БДПУ - світлий фон, синьо-жовтий">
  <a:themeElements>
    <a:clrScheme name="Focus">
      <a:dk1>
        <a:srgbClr val="81312F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A2F06B652FF4F81A618D0FF9567BF" ma:contentTypeVersion="10" ma:contentTypeDescription="Create a new document." ma:contentTypeScope="" ma:versionID="7768eaa0ecc134d3228dcac1edc68520">
  <xsd:schema xmlns:xsd="http://www.w3.org/2001/XMLSchema" xmlns:xs="http://www.w3.org/2001/XMLSchema" xmlns:p="http://schemas.microsoft.com/office/2006/metadata/properties" xmlns:ns3="29b1dda8-ac14-4da3-a2e1-6f81ec783415" xmlns:ns4="3a49f3c3-e4f5-4750-a9c1-efc3b1058637" targetNamespace="http://schemas.microsoft.com/office/2006/metadata/properties" ma:root="true" ma:fieldsID="84e900317c2427f141979f60ef614775" ns3:_="" ns4:_="">
    <xsd:import namespace="29b1dda8-ac14-4da3-a2e1-6f81ec783415"/>
    <xsd:import namespace="3a49f3c3-e4f5-4750-a9c1-efc3b10586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dda8-ac14-4da3-a2e1-6f81ec7834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9f3c3-e4f5-4750-a9c1-efc3b1058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45AC5-EA51-4931-9823-74FC18210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1dda8-ac14-4da3-a2e1-6f81ec783415"/>
    <ds:schemaRef ds:uri="3a49f3c3-e4f5-4750-a9c1-efc3b1058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DD2AD3-07A5-4390-A971-46ED004DAC72}">
  <ds:schemaRefs>
    <ds:schemaRef ds:uri="3a49f3c3-e4f5-4750-a9c1-efc3b105863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9b1dda8-ac14-4da3-a2e1-6f81ec78341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36DEBF5-F55E-46DF-9DE8-09E1CF72A5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72</Words>
  <Application>Microsoft Office PowerPoint</Application>
  <PresentationFormat>Экран (16:9)</PresentationFormat>
  <Paragraphs>23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Montserrat</vt:lpstr>
      <vt:lpstr>БДПУ - світлий фон, синьо-жовтий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Дотримання академічної доброчесності в БДПУ</dc:title>
  <dc:creator>Denko m</dc:creator>
  <cp:lastModifiedBy>Валентина Медведенко</cp:lastModifiedBy>
  <cp:revision>402</cp:revision>
  <dcterms:modified xsi:type="dcterms:W3CDTF">2021-09-14T05:59:05Z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0x0101002BEA2F06B652FF4F81A618D0FF9567BF</vt:lpwstr>
  </property>
</Properties>
</file>