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B790CF-A65B-41A6-A7D7-3DCAB95DBA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D882391-CEA0-4BB0-A8BE-603F0D899D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E7F6064-9AC7-423D-A396-04C85B6F8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BC1E-B98C-4C9D-8C5A-F2C197B044B0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0775248-94CD-4F24-A42F-DC4E793E0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810717-47E7-4A36-94E4-F0D8B2893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BC200-5EC1-4E8B-8117-051531605B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492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1D12FC-26AA-463A-B7D8-F07671567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7AC60C1-0054-47B6-9C48-777E7B719E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7B84F41-2004-4D27-AFC5-0D98AAAE4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BC1E-B98C-4C9D-8C5A-F2C197B044B0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BDD13E-7DFD-429F-B206-63DEBC81E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63E4373-7133-4406-A28D-5DF9E1002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BC200-5EC1-4E8B-8117-051531605B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9130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6CE2459-0FEE-4618-B2D4-051A16B354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1D75EFF-C3B4-4120-B27C-FE25264D9F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7073122-466A-49E8-9CE6-1EFA68AB2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BC1E-B98C-4C9D-8C5A-F2C197B044B0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51AE409-6789-40C0-BAE8-39198141F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508892-C6EB-47E9-BFA0-34645D80C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BC200-5EC1-4E8B-8117-051531605B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4911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1288" y="-8467"/>
            <a:ext cx="12228422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461" y="2404534"/>
            <a:ext cx="776895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461" y="4050834"/>
            <a:ext cx="776895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99492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73545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8" y="2700869"/>
            <a:ext cx="8463620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8" y="4527448"/>
            <a:ext cx="8463620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1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449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609600"/>
            <a:ext cx="8463619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2160589"/>
            <a:ext cx="411747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8939" y="2160590"/>
            <a:ext cx="411748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57995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609600"/>
            <a:ext cx="8463617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9" y="2160983"/>
            <a:ext cx="41208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188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5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2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19" indent="0">
              <a:buNone/>
              <a:defRPr sz="1600" b="1"/>
            </a:lvl8pPr>
            <a:lvl9pPr marL="3657507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2799" y="2737247"/>
            <a:ext cx="4120896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55520" y="2160983"/>
            <a:ext cx="41208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188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5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2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19" indent="0">
              <a:buNone/>
              <a:defRPr sz="1600" b="1"/>
            </a:lvl8pPr>
            <a:lvl9pPr marL="3657507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55520" y="2737247"/>
            <a:ext cx="4120896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79217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9" y="609600"/>
            <a:ext cx="8463619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37395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8308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8" y="1498604"/>
            <a:ext cx="3720243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1701" y="514925"/>
            <a:ext cx="4514716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798" y="2777070"/>
            <a:ext cx="3720243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891" indent="0">
              <a:buNone/>
              <a:defRPr sz="1050"/>
            </a:lvl2pPr>
            <a:lvl3pPr marL="685783" indent="0">
              <a:buNone/>
              <a:defRPr sz="900"/>
            </a:lvl3pPr>
            <a:lvl4pPr marL="1028674" indent="0">
              <a:buNone/>
              <a:defRPr sz="750"/>
            </a:lvl4pPr>
            <a:lvl5pPr marL="1371565" indent="0">
              <a:buNone/>
              <a:defRPr sz="750"/>
            </a:lvl5pPr>
            <a:lvl6pPr marL="1714456" indent="0">
              <a:buNone/>
              <a:defRPr sz="750"/>
            </a:lvl6pPr>
            <a:lvl7pPr marL="2057348" indent="0">
              <a:buNone/>
              <a:defRPr sz="750"/>
            </a:lvl7pPr>
            <a:lvl8pPr marL="2400239" indent="0">
              <a:buNone/>
              <a:defRPr sz="750"/>
            </a:lvl8pPr>
            <a:lvl9pPr marL="2743131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812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FEDF38-936C-435E-8F14-D5CA6A163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FFEA6F6-8F52-43BF-858E-67CFDF2BC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E384F2D-9B07-4F07-A8A8-8D82D6581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BC1E-B98C-4C9D-8C5A-F2C197B044B0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8C6C5C-38A2-463F-9782-C0622C384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17913E8-D9C7-4280-B6A5-F61EC690E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BC200-5EC1-4E8B-8117-051531605B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8622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9" y="4800600"/>
            <a:ext cx="846361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799" y="609600"/>
            <a:ext cx="8463619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188" indent="0">
              <a:buNone/>
              <a:defRPr sz="1600"/>
            </a:lvl2pPr>
            <a:lvl3pPr marL="914377" indent="0">
              <a:buNone/>
              <a:defRPr sz="1600"/>
            </a:lvl3pPr>
            <a:lvl4pPr marL="1371565" indent="0">
              <a:buNone/>
              <a:defRPr sz="1600"/>
            </a:lvl4pPr>
            <a:lvl5pPr marL="1828754" indent="0">
              <a:buNone/>
              <a:defRPr sz="1600"/>
            </a:lvl5pPr>
            <a:lvl6pPr marL="2285942" indent="0">
              <a:buNone/>
              <a:defRPr sz="1600"/>
            </a:lvl6pPr>
            <a:lvl7pPr marL="2743131" indent="0">
              <a:buNone/>
              <a:defRPr sz="1600"/>
            </a:lvl7pPr>
            <a:lvl8pPr marL="3200319" indent="0">
              <a:buNone/>
              <a:defRPr sz="1600"/>
            </a:lvl8pPr>
            <a:lvl9pPr marL="3657507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799" y="5367338"/>
            <a:ext cx="8463619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188" indent="0">
              <a:buNone/>
              <a:defRPr sz="1200"/>
            </a:lvl2pPr>
            <a:lvl3pPr marL="914377" indent="0">
              <a:buNone/>
              <a:defRPr sz="1000"/>
            </a:lvl3pPr>
            <a:lvl4pPr marL="1371565" indent="0">
              <a:buNone/>
              <a:defRPr sz="900"/>
            </a:lvl4pPr>
            <a:lvl5pPr marL="1828754" indent="0">
              <a:buNone/>
              <a:defRPr sz="900"/>
            </a:lvl5pPr>
            <a:lvl6pPr marL="2285942" indent="0">
              <a:buNone/>
              <a:defRPr sz="900"/>
            </a:lvl6pPr>
            <a:lvl7pPr marL="2743131" indent="0">
              <a:buNone/>
              <a:defRPr sz="900"/>
            </a:lvl7pPr>
            <a:lvl8pPr marL="3200319" indent="0">
              <a:buNone/>
              <a:defRPr sz="900"/>
            </a:lvl8pPr>
            <a:lvl9pPr marL="3657507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318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609600"/>
            <a:ext cx="8463619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4470400"/>
            <a:ext cx="846361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1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8341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3181" y="609600"/>
            <a:ext cx="809624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68099" y="3632200"/>
            <a:ext cx="7226405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8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5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8" y="4470400"/>
            <a:ext cx="8463620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1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643615" y="790378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996933" y="2886556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635652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8" y="1931988"/>
            <a:ext cx="8463620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8" y="4527448"/>
            <a:ext cx="8463620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1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6315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3181" y="609600"/>
            <a:ext cx="809624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12796" y="4013200"/>
            <a:ext cx="8463621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8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5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8" y="4527448"/>
            <a:ext cx="8463620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1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643615" y="790378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996933" y="2886556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15949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1131" y="609600"/>
            <a:ext cx="845528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12796" y="4013200"/>
            <a:ext cx="8463621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188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5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8" y="4527448"/>
            <a:ext cx="8463620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1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5081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3021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9749" y="609600"/>
            <a:ext cx="130508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799" y="609600"/>
            <a:ext cx="6926701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336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7560FC-06CC-4123-92E6-10D84899F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38A544B-9A7B-43AD-9351-3DF42C6624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73A3C33-8149-4BAB-B430-E5887309D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BC1E-B98C-4C9D-8C5A-F2C197B044B0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367BCF-6856-491A-BE18-EED7C7038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5D5396F-73BA-4D91-9DC8-14F22D92B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BC200-5EC1-4E8B-8117-051531605B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533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03D4CA-21C5-4119-85A3-FBB43F175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0D7355A-5F22-4513-9F60-E46E4D9901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D0E349C-1756-40FD-9800-6FE26E87D4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6A15F7C-94FC-4CF0-B771-BE74E3FD1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BC1E-B98C-4C9D-8C5A-F2C197B044B0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342D3FD-F6FF-4B1B-A7D6-6B0C9AC59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93E12CD-6D7B-4824-9EA1-53BF4D4EC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BC200-5EC1-4E8B-8117-051531605B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891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B53D90-7311-4DB6-9F8E-E3791B9C2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281A244-67FB-4D3E-943D-24DED2CEB9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A8CBAFE-90E2-4B83-95CA-ADAB63B761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FA30FB9-3F6D-4A7F-B4A7-B5033F55CC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FC39392-3227-47C1-8C25-32FD29963A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0EA4CA3-CF1B-4453-B778-5E49316A3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BC1E-B98C-4C9D-8C5A-F2C197B044B0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0650346-96B9-4498-A375-89BE102E9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BBA6E41-AEF6-4480-99E4-8C7D3317A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BC200-5EC1-4E8B-8117-051531605B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182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EB7CA6-78B8-41BE-8E45-B650C7EE2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85063B8-4EBA-40E0-BF70-FF0727349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BC1E-B98C-4C9D-8C5A-F2C197B044B0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99A5BAD-C391-4288-961A-28CA79FBC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FFDA76F-1F58-4044-9D88-ED9CC4B12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BC200-5EC1-4E8B-8117-051531605B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155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0882B32-1554-4129-949C-FA6D7D819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BC1E-B98C-4C9D-8C5A-F2C197B044B0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6E763A3-FE98-43FF-B5FB-0E107EDF7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53A1876-8249-4ED4-B91B-32A968678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BC200-5EC1-4E8B-8117-051531605B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24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3A55CF-77FD-4E2B-B98B-03DCC3E59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7916CC-0848-4E00-B9E3-A045C3B5C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992A022-EBA5-4A49-81C4-7611716C2F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DB4BE08-B907-40E9-B702-7BBE3892B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BC1E-B98C-4C9D-8C5A-F2C197B044B0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ED10FC6-B510-4C3A-8DEE-2CA63740A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F536E32-1415-40EB-971D-186CA259D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BC200-5EC1-4E8B-8117-051531605B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030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28364F-0E21-4171-B078-075481BB0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131FF88-2709-4FF4-AFE8-03CD96A904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7D39882-86BC-4721-A756-48C8A237D7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7E7737B-7E53-47F1-848C-7012992BE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BC1E-B98C-4C9D-8C5A-F2C197B044B0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9BE06F2-56AF-42EA-B7C6-E7B918EDF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1D35838-A2C0-4647-9577-AF2996AA7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BC200-5EC1-4E8B-8117-051531605B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69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FAFF3F-6BFB-408D-BE56-7E54C639C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A3A7605-F9C3-4921-935C-65387B9DE4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7FF6614-BFFC-4E40-A80D-B2E187F9E8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0BC1E-B98C-4C9D-8C5A-F2C197B044B0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562162-9D38-45DB-B2CC-A986C66E45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B9AC328-DF16-4000-917E-9CD6CE35B1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BC200-5EC1-4E8B-8117-051531605B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228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1289" y="-8467"/>
            <a:ext cx="12228423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2800" y="609600"/>
            <a:ext cx="8463617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9" y="2160590"/>
            <a:ext cx="8463619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7011" y="6041363"/>
            <a:ext cx="9121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7592E-0C21-4F4D-BDD6-4B8FDF93DDFF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12800" y="6041363"/>
            <a:ext cx="61639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2902" y="6041363"/>
            <a:ext cx="683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983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188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891" indent="-342891" algn="l" defTabSz="457188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31" indent="-285743" algn="l" defTabSz="457188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2971" indent="-228594" algn="l" defTabSz="457188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160" indent="-228594" algn="l" defTabSz="457188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348" indent="-228594" algn="l" defTabSz="457188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536" indent="-228594" algn="l" defTabSz="457188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725" indent="-228594" algn="l" defTabSz="457188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8913" indent="-228594" algn="l" defTabSz="457188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101" indent="-228594" algn="l" defTabSz="457188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8" algn="l" defTabSz="4571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5" algn="l" defTabSz="4571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2" algn="l" defTabSz="4571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19" algn="l" defTabSz="4571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7" algn="l" defTabSz="4571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5000"/>
            <a:lum/>
          </a:blip>
          <a:srcRect/>
          <a:stretch>
            <a:fillRect t="-112000" r="-20000" b="-4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2011E4C-6FF8-488A-866D-A88BAED77086}"/>
              </a:ext>
            </a:extLst>
          </p:cNvPr>
          <p:cNvSpPr/>
          <p:nvPr/>
        </p:nvSpPr>
        <p:spPr>
          <a:xfrm>
            <a:off x="574036" y="787545"/>
            <a:ext cx="5999759" cy="1382454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95212"/>
            <a:r>
              <a:rPr lang="ru-RU" sz="2400" i="1" dirty="0">
                <a:solidFill>
                  <a:prstClr val="black"/>
                </a:solidFill>
                <a:latin typeface="Trebuchet MS" panose="020B0603020202020204"/>
                <a:cs typeface="MV Boli" panose="02000500030200090000" pitchFamily="2" charset="0"/>
              </a:rPr>
              <a:t>НЕФОРМАЛЬНА ОСВ</a:t>
            </a:r>
            <a:r>
              <a:rPr lang="uk-UA" sz="2400" i="1" dirty="0">
                <a:solidFill>
                  <a:prstClr val="black"/>
                </a:solidFill>
                <a:latin typeface="Trebuchet MS" panose="020B0603020202020204"/>
                <a:cs typeface="MV Boli" panose="02000500030200090000" pitchFamily="2" charset="0"/>
              </a:rPr>
              <a:t>ІТА —</a:t>
            </a:r>
          </a:p>
          <a:p>
            <a:pPr algn="ctr" defTabSz="795212"/>
            <a:r>
              <a:rPr lang="uk-UA" sz="2400" i="1" dirty="0">
                <a:solidFill>
                  <a:prstClr val="black"/>
                </a:solidFill>
                <a:latin typeface="Trebuchet MS" panose="020B0603020202020204"/>
                <a:cs typeface="MV Boli" panose="02000500030200090000" pitchFamily="2" charset="0"/>
              </a:rPr>
              <a:t>МОЖЛИВОСТІ ДЛЯ САМОРОЗВИТКУ</a:t>
            </a:r>
            <a:endParaRPr lang="ru-RU" sz="2400" i="1" dirty="0">
              <a:solidFill>
                <a:prstClr val="black"/>
              </a:solidFill>
              <a:latin typeface="Trebuchet MS" panose="020B0603020202020204"/>
              <a:cs typeface="MV Boli" panose="02000500030200090000" pitchFamily="2" charset="0"/>
            </a:endParaRPr>
          </a:p>
        </p:txBody>
      </p:sp>
      <p:sp>
        <p:nvSpPr>
          <p:cNvPr id="5" name="Text Box 190">
            <a:extLst>
              <a:ext uri="{FF2B5EF4-FFF2-40B4-BE49-F238E27FC236}">
                <a16:creationId xmlns:a16="http://schemas.microsoft.com/office/drawing/2014/main" id="{93F99A0E-9A20-4FA4-A800-A434D1136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74909" y="5329381"/>
            <a:ext cx="2782694" cy="1251449"/>
          </a:xfrm>
          <a:prstGeom prst="rect">
            <a:avLst/>
          </a:prstGeom>
          <a:noFill/>
          <a:ln w="19050">
            <a:noFill/>
          </a:ln>
          <a:effectLst/>
        </p:spPr>
        <p:txBody>
          <a:bodyPr wrap="square" lIns="43982" tIns="43982" rIns="43982" bIns="43982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795212"/>
            <a:r>
              <a:rPr lang="uk-UA" sz="16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16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олова </a:t>
            </a:r>
            <a:r>
              <a:rPr lang="ru-RU" sz="16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студентської</a:t>
            </a:r>
            <a:r>
              <a:rPr lang="ru-RU" sz="16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ради факультету </a:t>
            </a:r>
            <a:r>
              <a:rPr lang="ru-RU" sz="16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філології</a:t>
            </a:r>
            <a:r>
              <a:rPr lang="ru-RU" sz="16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16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комунікацій</a:t>
            </a:r>
            <a:endParaRPr lang="ru-RU" sz="16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795212"/>
            <a:r>
              <a:rPr lang="ru-RU" sz="16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Будяк</a:t>
            </a:r>
            <a:r>
              <a:rPr lang="ru-RU" sz="16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Антоніна</a:t>
            </a:r>
            <a:endParaRPr lang="ru-RU" sz="16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795212"/>
            <a:endParaRPr lang="uk-UA" sz="1155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942597D-0603-4F4B-A686-948B1A6934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911" b="95982" l="9375" r="89286">
                        <a14:foregroundMark x1="75893" y1="20536" x2="49107" y2="8482"/>
                        <a14:foregroundMark x1="49107" y1="8482" x2="39732" y2="10268"/>
                        <a14:foregroundMark x1="39732" y1="10268" x2="34821" y2="13839"/>
                        <a14:foregroundMark x1="34821" y1="10714" x2="53125" y2="7589"/>
                        <a14:foregroundMark x1="53125" y1="7589" x2="60714" y2="10268"/>
                        <a14:foregroundMark x1="60714" y1="10268" x2="60714" y2="10268"/>
                        <a14:foregroundMark x1="64286" y1="8929" x2="54911" y2="4911"/>
                        <a14:foregroundMark x1="54911" y1="4911" x2="41964" y2="4911"/>
                        <a14:foregroundMark x1="46875" y1="31696" x2="47321" y2="47768"/>
                        <a14:foregroundMark x1="53125" y1="81696" x2="52232" y2="9598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6511" y="1478772"/>
            <a:ext cx="2606554" cy="253776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E3D04A5-22B9-48B8-B9BC-D24DF07D972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63" b="94987" l="9903" r="89855">
                        <a14:foregroundMark x1="45652" y1="57784" x2="23671" y2="51715"/>
                        <a14:foregroundMark x1="23671" y1="51715" x2="23671" y2="51979"/>
                        <a14:foregroundMark x1="39275" y1="50932" x2="39614" y2="50923"/>
                        <a14:foregroundMark x1="19807" y1="51451" x2="39095" y2="50937"/>
                        <a14:foregroundMark x1="53273" y1="51989" x2="59903" y2="52507"/>
                        <a14:foregroundMark x1="39614" y1="50923" x2="53256" y2="51988"/>
                        <a14:foregroundMark x1="54170" y1="49267" x2="52899" y2="48549"/>
                        <a14:foregroundMark x1="59903" y1="52507" x2="54341" y2="49364"/>
                        <a14:foregroundMark x1="52899" y1="48549" x2="45652" y2="48021"/>
                        <a14:foregroundMark x1="50966" y1="92084" x2="41546" y2="94987"/>
                        <a14:foregroundMark x1="28502" y1="79420" x2="27777" y2="66342"/>
                        <a14:foregroundMark x1="65942" y1="54354" x2="62802" y2="48021"/>
                        <a14:foregroundMark x1="62802" y1="48021" x2="62802" y2="48021"/>
                        <a14:foregroundMark x1="67633" y1="43799" x2="66667" y2="60158"/>
                        <a14:backgroundMark x1="38164" y1="47757" x2="35507" y2="42744"/>
                        <a14:backgroundMark x1="54589" y1="48021" x2="56522" y2="43272"/>
                        <a14:backgroundMark x1="55797" y1="81003" x2="55314" y2="76517"/>
                        <a14:backgroundMark x1="31643" y1="61741" x2="22705" y2="6306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2630" y="2431605"/>
            <a:ext cx="4119252" cy="3224127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5877616-9984-474A-B5A1-5B6D2D6A604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592" b="90000" l="10000" r="90000">
                        <a14:foregroundMark x1="30652" y1="31429" x2="29674" y2="20408"/>
                        <a14:foregroundMark x1="29674" y1="20408" x2="30109" y2="14898"/>
                        <a14:foregroundMark x1="34130" y1="14490" x2="32717" y2="11020"/>
                        <a14:foregroundMark x1="32717" y1="11020" x2="31848" y2="15714"/>
                        <a14:foregroundMark x1="33804" y1="11633" x2="35543" y2="16735"/>
                        <a14:foregroundMark x1="31087" y1="31633" x2="29783" y2="22245"/>
                        <a14:foregroundMark x1="28370" y1="15306" x2="27065" y2="9592"/>
                        <a14:foregroundMark x1="27609" y1="13878" x2="27283" y2="11837"/>
                        <a14:foregroundMark x1="26957" y1="10408" x2="26957" y2="15714"/>
                        <a14:foregroundMark x1="26413" y1="15918" x2="26413" y2="10816"/>
                        <a14:foregroundMark x1="45978" y1="81020" x2="46522" y2="71837"/>
                        <a14:foregroundMark x1="56304" y1="87347" x2="45000" y2="65510"/>
                        <a14:foregroundMark x1="45652" y1="82245" x2="55326" y2="74082"/>
                        <a14:foregroundMark x1="69348" y1="68367" x2="68696" y2="57755"/>
                        <a14:foregroundMark x1="69239" y1="55714" x2="64457" y2="52653"/>
                        <a14:foregroundMark x1="69348" y1="56735" x2="75000" y2="54694"/>
                        <a14:foregroundMark x1="74783" y1="54898" x2="76630" y2="55102"/>
                        <a14:foregroundMark x1="73043" y1="34286" x2="67935" y2="29796"/>
                        <a14:foregroundMark x1="67935" y1="29796" x2="65217" y2="24694"/>
                        <a14:foregroundMark x1="64674" y1="27551" x2="64674" y2="30612"/>
                        <a14:foregroundMark x1="64674" y1="30612" x2="68261" y2="22245"/>
                        <a14:foregroundMark x1="68261" y1="22245" x2="70870" y2="23061"/>
                        <a14:foregroundMark x1="70109" y1="14898" x2="61304" y2="15918"/>
                        <a14:foregroundMark x1="33587" y1="52653" x2="29130" y2="55918"/>
                        <a14:foregroundMark x1="28913" y1="56122" x2="23370" y2="56735"/>
                        <a14:foregroundMark x1="23370" y1="56735" x2="22935" y2="56327"/>
                        <a14:foregroundMark x1="25109" y1="56122" x2="21630" y2="5653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795" y="3061602"/>
            <a:ext cx="5361790" cy="2855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1913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Аспект">
  <a:themeElements>
    <a:clrScheme name="Оранжевый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18</Words>
  <Application>Microsoft Office PowerPoint</Application>
  <PresentationFormat>Широкоэкранный</PresentationFormat>
  <Paragraphs>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MV Boli</vt:lpstr>
      <vt:lpstr>Times New Roman</vt:lpstr>
      <vt:lpstr>Trebuchet MS</vt:lpstr>
      <vt:lpstr>Wingdings 3</vt:lpstr>
      <vt:lpstr>Тема Office</vt:lpstr>
      <vt:lpstr>Аспект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ИРУШИК</cp:lastModifiedBy>
  <cp:revision>9</cp:revision>
  <dcterms:created xsi:type="dcterms:W3CDTF">2021-08-24T17:44:08Z</dcterms:created>
  <dcterms:modified xsi:type="dcterms:W3CDTF">2021-08-24T18:18:59Z</dcterms:modified>
</cp:coreProperties>
</file>