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790CF-A65B-41A6-A7D7-3DCAB95DB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882391-CEA0-4BB0-A8BE-603F0D899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7F6064-9AC7-423D-A396-04C85B6F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775248-94CD-4F24-A42F-DC4E793E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10717-47E7-4A36-94E4-F0D8B2893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9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D12FC-26AA-463A-B7D8-F0767156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AC60C1-0054-47B6-9C48-777E7B719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B84F41-2004-4D27-AFC5-0D98AAAE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BDD13E-7DFD-429F-B206-63DEBC81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3E4373-7133-4406-A28D-5DF9E100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13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CE2459-0FEE-4618-B2D4-051A16B35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D75EFF-C3B4-4120-B27C-FE25264D9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073122-466A-49E8-9CE6-1EFA68AB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1AE409-6789-40C0-BAE8-39198141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508892-C6EB-47E9-BFA0-34645D80C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91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7"/>
            <a:ext cx="12228422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9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354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4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799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8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5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2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19" indent="0">
              <a:buNone/>
              <a:defRPr sz="1600" b="1"/>
            </a:lvl8pPr>
            <a:lvl9pPr marL="365750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8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5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2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19" indent="0">
              <a:buNone/>
              <a:defRPr sz="1600" b="1"/>
            </a:lvl8pPr>
            <a:lvl9pPr marL="365750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92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739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830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8" y="2777070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891" indent="0">
              <a:buNone/>
              <a:defRPr sz="1050"/>
            </a:lvl2pPr>
            <a:lvl3pPr marL="685783" indent="0">
              <a:buNone/>
              <a:defRPr sz="900"/>
            </a:lvl3pPr>
            <a:lvl4pPr marL="1028674" indent="0">
              <a:buNone/>
              <a:defRPr sz="750"/>
            </a:lvl4pPr>
            <a:lvl5pPr marL="1371565" indent="0">
              <a:buNone/>
              <a:defRPr sz="750"/>
            </a:lvl5pPr>
            <a:lvl6pPr marL="1714456" indent="0">
              <a:buNone/>
              <a:defRPr sz="750"/>
            </a:lvl6pPr>
            <a:lvl7pPr marL="2057348" indent="0">
              <a:buNone/>
              <a:defRPr sz="750"/>
            </a:lvl7pPr>
            <a:lvl8pPr marL="2400239" indent="0">
              <a:buNone/>
              <a:defRPr sz="750"/>
            </a:lvl8pPr>
            <a:lvl9pPr marL="2743131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1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EDF38-936C-435E-8F14-D5CA6A163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FEA6F6-8F52-43BF-858E-67CFDF2BC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384F2D-9B07-4F07-A8A8-8D82D658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8C6C5C-38A2-463F-9782-C0622C384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7913E8-D9C7-4280-B6A5-F61EC690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62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8" indent="0">
              <a:buNone/>
              <a:defRPr sz="1600"/>
            </a:lvl2pPr>
            <a:lvl3pPr marL="914377" indent="0">
              <a:buNone/>
              <a:defRPr sz="1600"/>
            </a:lvl3pPr>
            <a:lvl4pPr marL="1371565" indent="0">
              <a:buNone/>
              <a:defRPr sz="1600"/>
            </a:lvl4pPr>
            <a:lvl5pPr marL="1828754" indent="0">
              <a:buNone/>
              <a:defRPr sz="1600"/>
            </a:lvl5pPr>
            <a:lvl6pPr marL="2285942" indent="0">
              <a:buNone/>
              <a:defRPr sz="1600"/>
            </a:lvl6pPr>
            <a:lvl7pPr marL="2743131" indent="0">
              <a:buNone/>
              <a:defRPr sz="1600"/>
            </a:lvl7pPr>
            <a:lvl8pPr marL="3200319" indent="0">
              <a:buNone/>
              <a:defRPr sz="1600"/>
            </a:lvl8pPr>
            <a:lvl9pPr marL="3657507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8" indent="0">
              <a:buNone/>
              <a:defRPr sz="1200"/>
            </a:lvl2pPr>
            <a:lvl3pPr marL="914377" indent="0">
              <a:buNone/>
              <a:defRPr sz="1000"/>
            </a:lvl3pPr>
            <a:lvl4pPr marL="1371565" indent="0">
              <a:buNone/>
              <a:defRPr sz="900"/>
            </a:lvl4pPr>
            <a:lvl5pPr marL="1828754" indent="0">
              <a:buNone/>
              <a:defRPr sz="900"/>
            </a:lvl5pPr>
            <a:lvl6pPr marL="2285942" indent="0">
              <a:buNone/>
              <a:defRPr sz="900"/>
            </a:lvl6pPr>
            <a:lvl7pPr marL="2743131" indent="0">
              <a:buNone/>
              <a:defRPr sz="900"/>
            </a:lvl7pPr>
            <a:lvl8pPr marL="3200319" indent="0">
              <a:buNone/>
              <a:defRPr sz="900"/>
            </a:lvl8pPr>
            <a:lvl9pPr marL="365750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1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834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1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8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5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3565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31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1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8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5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5949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8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5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5081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302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0"/>
            <a:ext cx="6926701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33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560FC-06CC-4123-92E6-10D84899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8A544B-9A7B-43AD-9351-3DF42C662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3A3C33-8149-4BAB-B430-E5887309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367BCF-6856-491A-BE18-EED7C7038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D5396F-73BA-4D91-9DC8-14F22D92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3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3D4CA-21C5-4119-85A3-FBB43F17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D7355A-5F22-4513-9F60-E46E4D990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0E349C-1756-40FD-9800-6FE26E87D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A15F7C-94FC-4CF0-B771-BE74E3FD1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42D3FD-F6FF-4B1B-A7D6-6B0C9AC5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3E12CD-6D7B-4824-9EA1-53BF4D4E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9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53D90-7311-4DB6-9F8E-E3791B9C2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81A244-67FB-4D3E-943D-24DED2CEB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8CBAFE-90E2-4B83-95CA-ADAB63B76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A30FB9-3F6D-4A7F-B4A7-B5033F55C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C39392-3227-47C1-8C25-32FD29963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EA4CA3-CF1B-4453-B778-5E49316A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650346-96B9-4498-A375-89BE102E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BA6E41-AEF6-4480-99E4-8C7D3317A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8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B7CA6-78B8-41BE-8E45-B650C7EE2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5063B8-4EBA-40E0-BF70-FF072734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9A5BAD-C391-4288-961A-28CA79FB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FDA76F-1F58-4044-9D88-ED9CC4B1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5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882B32-1554-4129-949C-FA6D7D81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E763A3-FE98-43FF-B5FB-0E107EDF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3A1876-8249-4ED4-B91B-32A968678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4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A55CF-77FD-4E2B-B98B-03DCC3E5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7916CC-0848-4E00-B9E3-A045C3B5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92A022-EBA5-4A49-81C4-7611716C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B4BE08-B907-40E9-B702-7BBE3892B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D10FC6-B510-4C3A-8DEE-2CA63740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536E32-1415-40EB-971D-186CA259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3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8364F-0E21-4171-B078-075481BB0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31FF88-2709-4FF4-AFE8-03CD96A90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D39882-86BC-4721-A756-48C8A237D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E7737B-7E53-47F1-848C-7012992BE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BE06F2-56AF-42EA-B7C6-E7B918EDF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35838-A2C0-4647-9577-AF2996AA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69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AFF3F-6BFB-408D-BE56-7E54C639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3A7605-F9C3-4921-935C-65387B9DE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FF6614-BFFC-4E40-A80D-B2E187F9E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0BC1E-B98C-4C9D-8C5A-F2C197B044B0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62162-9D38-45DB-B2CC-A986C66E4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9AC328-DF16-4000-917E-9CD6CE35B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BC200-5EC1-4E8B-8117-051531605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22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7"/>
            <a:ext cx="12228423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3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041363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98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188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1" indent="-285743" algn="l" defTabSz="45718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8" indent="-228594" algn="l" defTabSz="45718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6" indent="-228594" algn="l" defTabSz="45718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5" indent="-228594" algn="l" defTabSz="45718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3" indent="-228594" algn="l" defTabSz="45718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1" indent="-228594" algn="l" defTabSz="45718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457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5" algn="l" defTabSz="457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2" algn="l" defTabSz="457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9" algn="l" defTabSz="457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7" algn="l" defTabSz="457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112000" r="-20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2011E4C-6FF8-488A-866D-A88BAED77086}"/>
              </a:ext>
            </a:extLst>
          </p:cNvPr>
          <p:cNvSpPr/>
          <p:nvPr/>
        </p:nvSpPr>
        <p:spPr>
          <a:xfrm>
            <a:off x="574036" y="787545"/>
            <a:ext cx="5999759" cy="138245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95212"/>
            <a:r>
              <a:rPr lang="ru-RU" sz="2400" i="1" dirty="0">
                <a:solidFill>
                  <a:prstClr val="black"/>
                </a:solidFill>
                <a:latin typeface="Trebuchet MS" panose="020B0603020202020204"/>
                <a:cs typeface="MV Boli" panose="02000500030200090000" pitchFamily="2" charset="0"/>
              </a:rPr>
              <a:t>НЕФОРМАЛЬНА ОСВ</a:t>
            </a:r>
            <a:r>
              <a:rPr lang="uk-UA" sz="2400" i="1" dirty="0">
                <a:solidFill>
                  <a:prstClr val="black"/>
                </a:solidFill>
                <a:latin typeface="Trebuchet MS" panose="020B0603020202020204"/>
                <a:cs typeface="MV Boli" panose="02000500030200090000" pitchFamily="2" charset="0"/>
              </a:rPr>
              <a:t>ІТА —</a:t>
            </a:r>
          </a:p>
          <a:p>
            <a:pPr algn="ctr" defTabSz="795212"/>
            <a:r>
              <a:rPr lang="uk-UA" sz="2400" i="1" dirty="0">
                <a:solidFill>
                  <a:prstClr val="black"/>
                </a:solidFill>
                <a:latin typeface="Trebuchet MS" panose="020B0603020202020204"/>
                <a:cs typeface="MV Boli" panose="02000500030200090000" pitchFamily="2" charset="0"/>
              </a:rPr>
              <a:t>МОЖЛИВОСТІ ДЛЯ САМОРОЗВИТКУ</a:t>
            </a:r>
            <a:endParaRPr lang="ru-RU" sz="2400" i="1" dirty="0">
              <a:solidFill>
                <a:prstClr val="black"/>
              </a:solidFill>
              <a:latin typeface="Trebuchet MS" panose="020B0603020202020204"/>
              <a:cs typeface="MV Boli" panose="02000500030200090000" pitchFamily="2" charset="0"/>
            </a:endParaRPr>
          </a:p>
        </p:txBody>
      </p:sp>
      <p:sp>
        <p:nvSpPr>
          <p:cNvPr id="5" name="Text Box 190">
            <a:extLst>
              <a:ext uri="{FF2B5EF4-FFF2-40B4-BE49-F238E27FC236}">
                <a16:creationId xmlns:a16="http://schemas.microsoft.com/office/drawing/2014/main" id="{93F99A0E-9A20-4FA4-A800-A434D113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4909" y="5329381"/>
            <a:ext cx="2782694" cy="1251449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lIns="43982" tIns="43982" rIns="43982" bIns="4398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95212"/>
            <a:r>
              <a:rPr lang="uk-UA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олова </a:t>
            </a:r>
            <a:r>
              <a:rPr lang="ru-RU" sz="16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студентської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факультету </a:t>
            </a:r>
            <a:r>
              <a:rPr lang="ru-RU" sz="16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філології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endParaRPr lang="ru-RU" sz="16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95212"/>
            <a:r>
              <a:rPr lang="ru-RU" sz="16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Будяк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Антоніна</a:t>
            </a:r>
            <a:endParaRPr lang="ru-RU" sz="16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795212"/>
            <a:endParaRPr lang="uk-UA" sz="1155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42597D-0603-4F4B-A686-948B1A693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911" b="95982" l="9375" r="89286">
                        <a14:foregroundMark x1="75893" y1="20536" x2="49107" y2="8482"/>
                        <a14:foregroundMark x1="49107" y1="8482" x2="39732" y2="10268"/>
                        <a14:foregroundMark x1="39732" y1="10268" x2="34821" y2="13839"/>
                        <a14:foregroundMark x1="34821" y1="10714" x2="53125" y2="7589"/>
                        <a14:foregroundMark x1="53125" y1="7589" x2="60714" y2="10268"/>
                        <a14:foregroundMark x1="60714" y1="10268" x2="60714" y2="10268"/>
                        <a14:foregroundMark x1="64286" y1="8929" x2="54911" y2="4911"/>
                        <a14:foregroundMark x1="54911" y1="4911" x2="41964" y2="4911"/>
                        <a14:foregroundMark x1="46875" y1="31696" x2="47321" y2="47768"/>
                        <a14:foregroundMark x1="53125" y1="81696" x2="52232" y2="959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511" y="1478772"/>
            <a:ext cx="2606554" cy="253776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E3D04A5-22B9-48B8-B9BC-D24DF07D97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63" b="94987" l="9903" r="89855">
                        <a14:foregroundMark x1="45652" y1="57784" x2="23671" y2="51715"/>
                        <a14:foregroundMark x1="23671" y1="51715" x2="23671" y2="51979"/>
                        <a14:foregroundMark x1="39275" y1="50932" x2="39614" y2="50923"/>
                        <a14:foregroundMark x1="19807" y1="51451" x2="39095" y2="50937"/>
                        <a14:foregroundMark x1="53273" y1="51989" x2="59903" y2="52507"/>
                        <a14:foregroundMark x1="39614" y1="50923" x2="53256" y2="51988"/>
                        <a14:foregroundMark x1="54170" y1="49267" x2="52899" y2="48549"/>
                        <a14:foregroundMark x1="59903" y1="52507" x2="54341" y2="49364"/>
                        <a14:foregroundMark x1="52899" y1="48549" x2="45652" y2="48021"/>
                        <a14:foregroundMark x1="50966" y1="92084" x2="41546" y2="94987"/>
                        <a14:foregroundMark x1="28502" y1="79420" x2="27777" y2="66342"/>
                        <a14:foregroundMark x1="65942" y1="54354" x2="62802" y2="48021"/>
                        <a14:foregroundMark x1="62802" y1="48021" x2="62802" y2="48021"/>
                        <a14:foregroundMark x1="67633" y1="43799" x2="66667" y2="60158"/>
                        <a14:backgroundMark x1="38164" y1="47757" x2="35507" y2="42744"/>
                        <a14:backgroundMark x1="54589" y1="48021" x2="56522" y2="43272"/>
                        <a14:backgroundMark x1="55797" y1="81003" x2="55314" y2="76517"/>
                        <a14:backgroundMark x1="31643" y1="61741" x2="22705" y2="630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2630" y="2431605"/>
            <a:ext cx="4119252" cy="322412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877616-9984-474A-B5A1-5B6D2D6A60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592" b="90000" l="10000" r="90000">
                        <a14:foregroundMark x1="30652" y1="31429" x2="29674" y2="20408"/>
                        <a14:foregroundMark x1="29674" y1="20408" x2="30109" y2="14898"/>
                        <a14:foregroundMark x1="34130" y1="14490" x2="32717" y2="11020"/>
                        <a14:foregroundMark x1="32717" y1="11020" x2="31848" y2="15714"/>
                        <a14:foregroundMark x1="33804" y1="11633" x2="35543" y2="16735"/>
                        <a14:foregroundMark x1="31087" y1="31633" x2="29783" y2="22245"/>
                        <a14:foregroundMark x1="28370" y1="15306" x2="27065" y2="9592"/>
                        <a14:foregroundMark x1="27609" y1="13878" x2="27283" y2="11837"/>
                        <a14:foregroundMark x1="26957" y1="10408" x2="26957" y2="15714"/>
                        <a14:foregroundMark x1="26413" y1="15918" x2="26413" y2="10816"/>
                        <a14:foregroundMark x1="45978" y1="81020" x2="46522" y2="71837"/>
                        <a14:foregroundMark x1="56304" y1="87347" x2="45000" y2="65510"/>
                        <a14:foregroundMark x1="45652" y1="82245" x2="55326" y2="74082"/>
                        <a14:foregroundMark x1="69348" y1="68367" x2="68696" y2="57755"/>
                        <a14:foregroundMark x1="69239" y1="55714" x2="64457" y2="52653"/>
                        <a14:foregroundMark x1="69348" y1="56735" x2="75000" y2="54694"/>
                        <a14:foregroundMark x1="74783" y1="54898" x2="76630" y2="55102"/>
                        <a14:foregroundMark x1="73043" y1="34286" x2="67935" y2="29796"/>
                        <a14:foregroundMark x1="67935" y1="29796" x2="65217" y2="24694"/>
                        <a14:foregroundMark x1="64674" y1="27551" x2="64674" y2="30612"/>
                        <a14:foregroundMark x1="64674" y1="30612" x2="68261" y2="22245"/>
                        <a14:foregroundMark x1="68261" y1="22245" x2="70870" y2="23061"/>
                        <a14:foregroundMark x1="70109" y1="14898" x2="61304" y2="15918"/>
                        <a14:foregroundMark x1="33587" y1="52653" x2="29130" y2="55918"/>
                        <a14:foregroundMark x1="28913" y1="56122" x2="23370" y2="56735"/>
                        <a14:foregroundMark x1="23370" y1="56735" x2="22935" y2="56327"/>
                        <a14:foregroundMark x1="25109" y1="56122" x2="21630" y2="565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795" y="3061602"/>
            <a:ext cx="5361790" cy="285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91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Аспект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Times New Roman</vt:lpstr>
      <vt:lpstr>Trebuchet MS</vt:lpstr>
      <vt:lpstr>Wingdings 3</vt:lpstr>
      <vt:lpstr>Тема Office</vt:lpstr>
      <vt:lpstr>Аспект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ИРУШИК</cp:lastModifiedBy>
  <cp:revision>9</cp:revision>
  <dcterms:created xsi:type="dcterms:W3CDTF">2021-08-24T17:44:08Z</dcterms:created>
  <dcterms:modified xsi:type="dcterms:W3CDTF">2021-08-24T18:18:59Z</dcterms:modified>
</cp:coreProperties>
</file>