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8" r:id="rId3"/>
    <p:sldId id="262" r:id="rId4"/>
    <p:sldId id="263" r:id="rId5"/>
    <p:sldId id="264" r:id="rId6"/>
    <p:sldId id="265" r:id="rId7"/>
    <p:sldId id="267" r:id="rId8"/>
    <p:sldId id="266" r:id="rId9"/>
    <p:sldId id="269" r:id="rId10"/>
    <p:sldId id="270" r:id="rId11"/>
  </p:sldIdLst>
  <p:sldSz cx="9144000" cy="6858000" type="screen4x3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6699"/>
    <a:srgbClr val="3399FF"/>
    <a:srgbClr val="04374A"/>
    <a:srgbClr val="E5907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84604" autoAdjust="0"/>
  </p:normalViewPr>
  <p:slideViewPr>
    <p:cSldViewPr>
      <p:cViewPr>
        <p:scale>
          <a:sx n="75" d="100"/>
          <a:sy n="75" d="100"/>
        </p:scale>
        <p:origin x="-115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smtClean="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5423322"/>
            <a:ext cx="7776864" cy="1318046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5642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8804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369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2339752" y="188640"/>
            <a:ext cx="6463613" cy="1360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301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70C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70C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654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95536" y="1999381"/>
            <a:ext cx="4248472" cy="4525963"/>
          </a:xfrm>
        </p:spPr>
        <p:txBody>
          <a:bodyPr/>
          <a:lstStyle>
            <a:lvl1pPr>
              <a:defRPr sz="2800">
                <a:solidFill>
                  <a:srgbClr val="0070C0"/>
                </a:solidFill>
              </a:defRPr>
            </a:lvl1pPr>
            <a:lvl2pPr>
              <a:defRPr sz="2400">
                <a:solidFill>
                  <a:srgbClr val="0070C0"/>
                </a:solidFill>
              </a:defRPr>
            </a:lvl2pPr>
            <a:lvl3pPr>
              <a:defRPr sz="2000">
                <a:solidFill>
                  <a:srgbClr val="0070C0"/>
                </a:solidFill>
              </a:defRPr>
            </a:lvl3pPr>
            <a:lvl4pPr>
              <a:defRPr sz="1800">
                <a:solidFill>
                  <a:srgbClr val="0070C0"/>
                </a:solidFill>
              </a:defRPr>
            </a:lvl4pPr>
            <a:lvl5pPr>
              <a:defRPr sz="1800">
                <a:solidFill>
                  <a:srgbClr val="0070C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999381"/>
            <a:ext cx="4248472" cy="4525963"/>
          </a:xfrm>
        </p:spPr>
        <p:txBody>
          <a:bodyPr/>
          <a:lstStyle>
            <a:lvl1pPr>
              <a:defRPr sz="2800">
                <a:solidFill>
                  <a:srgbClr val="0070C0"/>
                </a:solidFill>
              </a:defRPr>
            </a:lvl1pPr>
            <a:lvl2pPr>
              <a:defRPr sz="2400">
                <a:solidFill>
                  <a:srgbClr val="0070C0"/>
                </a:solidFill>
              </a:defRPr>
            </a:lvl2pPr>
            <a:lvl3pPr>
              <a:defRPr sz="2000">
                <a:solidFill>
                  <a:srgbClr val="0070C0"/>
                </a:solidFill>
              </a:defRPr>
            </a:lvl3pPr>
            <a:lvl4pPr>
              <a:defRPr sz="1800">
                <a:solidFill>
                  <a:srgbClr val="0070C0"/>
                </a:solidFill>
              </a:defRPr>
            </a:lvl4pPr>
            <a:lvl5pPr>
              <a:defRPr sz="1800">
                <a:solidFill>
                  <a:srgbClr val="0070C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1339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000">
                <a:solidFill>
                  <a:srgbClr val="0070C0"/>
                </a:solidFill>
              </a:defRPr>
            </a:lvl2pPr>
            <a:lvl3pPr>
              <a:defRPr sz="1800">
                <a:solidFill>
                  <a:srgbClr val="0070C0"/>
                </a:solidFill>
              </a:defRPr>
            </a:lvl3pPr>
            <a:lvl4pPr>
              <a:defRPr sz="1600">
                <a:solidFill>
                  <a:srgbClr val="0070C0"/>
                </a:solidFill>
              </a:defRPr>
            </a:lvl4pPr>
            <a:lvl5pPr>
              <a:defRPr sz="1600">
                <a:solidFill>
                  <a:srgbClr val="0070C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000">
                <a:solidFill>
                  <a:srgbClr val="0070C0"/>
                </a:solidFill>
              </a:defRPr>
            </a:lvl2pPr>
            <a:lvl3pPr>
              <a:defRPr sz="1800">
                <a:solidFill>
                  <a:srgbClr val="0070C0"/>
                </a:solidFill>
              </a:defRPr>
            </a:lvl3pPr>
            <a:lvl4pPr>
              <a:defRPr sz="1600">
                <a:solidFill>
                  <a:srgbClr val="0070C0"/>
                </a:solidFill>
              </a:defRPr>
            </a:lvl4pPr>
            <a:lvl5pPr>
              <a:defRPr sz="1600">
                <a:solidFill>
                  <a:srgbClr val="0070C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9933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2457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5951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rgbClr val="0070C0"/>
                </a:solidFill>
              </a:defRPr>
            </a:lvl1pPr>
            <a:lvl2pPr>
              <a:defRPr sz="2800">
                <a:solidFill>
                  <a:srgbClr val="0070C0"/>
                </a:solidFill>
              </a:defRPr>
            </a:lvl2pPr>
            <a:lvl3pPr>
              <a:defRPr sz="2400">
                <a:solidFill>
                  <a:srgbClr val="0070C0"/>
                </a:solidFill>
              </a:defRPr>
            </a:lvl3pPr>
            <a:lvl4pPr>
              <a:defRPr sz="2000">
                <a:solidFill>
                  <a:srgbClr val="0070C0"/>
                </a:solidFill>
              </a:defRPr>
            </a:lvl4pPr>
            <a:lvl5pPr>
              <a:defRPr sz="2000">
                <a:solidFill>
                  <a:srgbClr val="0070C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489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0070C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70C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8605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188640"/>
            <a:ext cx="6463613" cy="1360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1988840"/>
            <a:ext cx="8280920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70C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70C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70C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Жінки, які змінили світ…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pic>
        <p:nvPicPr>
          <p:cNvPr id="10242" name="Picture 2" descr="Коко Шанель - биография, карьера, личная жизнь, фото, причина смерти, слухи  и последние новости - 24СМИ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628" r="18514"/>
          <a:stretch/>
        </p:blipFill>
        <p:spPr bwMode="auto">
          <a:xfrm>
            <a:off x="755576" y="2204864"/>
            <a:ext cx="4140200" cy="42005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2"/>
          <p:cNvSpPr txBox="1">
            <a:spLocks/>
          </p:cNvSpPr>
          <p:nvPr/>
        </p:nvSpPr>
        <p:spPr>
          <a:xfrm>
            <a:off x="2492152" y="341040"/>
            <a:ext cx="6463613" cy="1360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Коко Шанель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344616" y="3588996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Французська</a:t>
            </a:r>
            <a:r>
              <a:rPr lang="ru-RU" dirty="0" smtClean="0"/>
              <a:t> кутюр</a:t>
            </a:r>
            <a:r>
              <a:rPr lang="en-US" dirty="0" smtClean="0"/>
              <a:t>`</a:t>
            </a:r>
            <a:r>
              <a:rPr lang="uk-UA" dirty="0" smtClean="0"/>
              <a:t>є</a:t>
            </a:r>
            <a:endParaRPr lang="ru-RU" dirty="0" smtClean="0"/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Впливала на тенденції моди в ХХ ст.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11204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Клеопатра</a:t>
            </a:r>
            <a:endParaRPr lang="ru-RU" dirty="0"/>
          </a:p>
        </p:txBody>
      </p:sp>
      <p:pic>
        <p:nvPicPr>
          <p:cNvPr id="8194" name="Picture 2" descr="https://r2.readrate.com/img/pictures/basic/789/789986/7899860/w800h317-24e401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2132856"/>
            <a:ext cx="3888432" cy="38884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44616" y="3588996"/>
            <a:ext cx="33843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Перша </a:t>
            </a:r>
            <a:r>
              <a:rPr lang="ru-RU" dirty="0" err="1" smtClean="0"/>
              <a:t>жінка-політик</a:t>
            </a:r>
            <a:endParaRPr lang="ru-RU" dirty="0" smtClean="0"/>
          </a:p>
          <a:p>
            <a:pPr algn="ctr"/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винахідливості</a:t>
            </a:r>
            <a:r>
              <a:rPr lang="ru-RU" dirty="0" smtClean="0"/>
              <a:t> </a:t>
            </a:r>
            <a:r>
              <a:rPr lang="ru-RU" dirty="0" err="1" smtClean="0"/>
              <a:t>домоглася</a:t>
            </a:r>
            <a:r>
              <a:rPr lang="ru-RU" dirty="0" smtClean="0"/>
              <a:t> миру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Єгиптом</a:t>
            </a:r>
            <a:r>
              <a:rPr lang="ru-RU" dirty="0" smtClean="0"/>
              <a:t> та </a:t>
            </a:r>
            <a:r>
              <a:rPr lang="ru-RU" dirty="0" err="1" smtClean="0"/>
              <a:t>Римською</a:t>
            </a:r>
            <a:r>
              <a:rPr lang="ru-RU" dirty="0" smtClean="0"/>
              <a:t> </a:t>
            </a:r>
            <a:r>
              <a:rPr lang="ru-RU" dirty="0" err="1" smtClean="0"/>
              <a:t>Імперією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18256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omo.ua/wp-content/uploads/2015/08/women-who-changed-history-53__700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9912" y="2204864"/>
            <a:ext cx="4032448" cy="42455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44616" y="3588996"/>
            <a:ext cx="33843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Французська</a:t>
            </a:r>
            <a:r>
              <a:rPr lang="ru-RU" dirty="0" smtClean="0"/>
              <a:t> </a:t>
            </a:r>
            <a:r>
              <a:rPr lang="ru-RU" dirty="0" err="1" smtClean="0"/>
              <a:t>вчена-експериментаторка</a:t>
            </a:r>
            <a:endParaRPr lang="ru-RU" dirty="0" smtClean="0"/>
          </a:p>
          <a:p>
            <a:pPr algn="ctr"/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Відома</a:t>
            </a:r>
            <a:r>
              <a:rPr lang="ru-RU" dirty="0" smtClean="0"/>
              <a:t> </a:t>
            </a:r>
            <a:r>
              <a:rPr lang="ru-RU" dirty="0" err="1" smtClean="0"/>
              <a:t>своїми</a:t>
            </a:r>
            <a:r>
              <a:rPr lang="ru-RU" dirty="0" smtClean="0"/>
              <a:t> </a:t>
            </a:r>
            <a:r>
              <a:rPr lang="ru-RU" dirty="0" err="1" smtClean="0"/>
              <a:t>дослідженнями</a:t>
            </a:r>
            <a:r>
              <a:rPr lang="ru-RU" dirty="0" smtClean="0"/>
              <a:t> в </a:t>
            </a:r>
            <a:r>
              <a:rPr lang="ru-RU" dirty="0" err="1" smtClean="0"/>
              <a:t>галузі</a:t>
            </a:r>
            <a:r>
              <a:rPr lang="ru-RU" dirty="0" smtClean="0"/>
              <a:t> </a:t>
            </a:r>
            <a:r>
              <a:rPr lang="ru-RU" dirty="0" err="1" smtClean="0"/>
              <a:t>радіоактивности</a:t>
            </a:r>
            <a:r>
              <a:rPr lang="ru-RU" dirty="0" smtClean="0"/>
              <a:t>. </a:t>
            </a:r>
            <a:r>
              <a:rPr lang="ru-RU" dirty="0" err="1" smtClean="0"/>
              <a:t>Отримала</a:t>
            </a:r>
            <a:r>
              <a:rPr lang="ru-RU" dirty="0" smtClean="0"/>
              <a:t> </a:t>
            </a:r>
            <a:r>
              <a:rPr lang="ru-RU" dirty="0" err="1" smtClean="0"/>
              <a:t>Нобелевську</a:t>
            </a:r>
            <a:r>
              <a:rPr lang="ru-RU" dirty="0" smtClean="0"/>
              <a:t> </a:t>
            </a:r>
            <a:r>
              <a:rPr lang="ru-RU" dirty="0" err="1" smtClean="0"/>
              <a:t>премію</a:t>
            </a:r>
            <a:r>
              <a:rPr lang="ru-RU" dirty="0" smtClean="0"/>
              <a:t> за </a:t>
            </a:r>
            <a:r>
              <a:rPr lang="ru-RU" dirty="0" err="1" smtClean="0"/>
              <a:t>наукові</a:t>
            </a:r>
            <a:r>
              <a:rPr lang="ru-RU" dirty="0" smtClean="0"/>
              <a:t> </a:t>
            </a:r>
            <a:r>
              <a:rPr lang="ru-RU" dirty="0" err="1" smtClean="0"/>
              <a:t>відкриття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2339752" y="188640"/>
            <a:ext cx="6463613" cy="1360836"/>
          </a:xfrm>
        </p:spPr>
        <p:txBody>
          <a:bodyPr/>
          <a:lstStyle/>
          <a:p>
            <a:r>
              <a:rPr lang="uk-UA" dirty="0" smtClean="0"/>
              <a:t>Марія </a:t>
            </a:r>
            <a:r>
              <a:rPr lang="uk-UA" dirty="0" err="1" smtClean="0"/>
              <a:t>Склодовська-Кюрі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27822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Мати Тереза </a:t>
            </a:r>
            <a:br>
              <a:rPr lang="uk-UA" dirty="0" smtClean="0"/>
            </a:br>
            <a:r>
              <a:rPr lang="uk-UA" dirty="0" smtClean="0"/>
              <a:t>(</a:t>
            </a:r>
            <a:r>
              <a:rPr lang="uk-UA" dirty="0" err="1" smtClean="0"/>
              <a:t>Агнес</a:t>
            </a:r>
            <a:r>
              <a:rPr lang="uk-UA" dirty="0" smtClean="0"/>
              <a:t> </a:t>
            </a:r>
            <a:r>
              <a:rPr lang="uk-UA" dirty="0" err="1" smtClean="0"/>
              <a:t>Гондже</a:t>
            </a:r>
            <a:r>
              <a:rPr lang="uk-UA" dirty="0" smtClean="0"/>
              <a:t> </a:t>
            </a:r>
            <a:r>
              <a:rPr lang="uk-UA" dirty="0" err="1" smtClean="0"/>
              <a:t>Бояджиу</a:t>
            </a:r>
            <a:r>
              <a:rPr lang="uk-UA" dirty="0" smtClean="0"/>
              <a:t>)</a:t>
            </a:r>
            <a:endParaRPr lang="ru-RU" dirty="0"/>
          </a:p>
        </p:txBody>
      </p:sp>
      <p:pic>
        <p:nvPicPr>
          <p:cNvPr id="2050" name="Picture 2" descr="5fdf3d8e0f248eb9333c7c277a5ee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132856"/>
            <a:ext cx="3600400" cy="44818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41416" y="3081107"/>
            <a:ext cx="33843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Монахиня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err="1" smtClean="0"/>
              <a:t>Допомагала</a:t>
            </a:r>
            <a:r>
              <a:rPr lang="ru-RU" dirty="0" smtClean="0"/>
              <a:t> </a:t>
            </a:r>
            <a:r>
              <a:rPr lang="ru-RU" dirty="0" err="1" smtClean="0"/>
              <a:t>бідним</a:t>
            </a:r>
            <a:r>
              <a:rPr lang="ru-RU" dirty="0" smtClean="0"/>
              <a:t> в </a:t>
            </a:r>
            <a:r>
              <a:rPr lang="ru-RU" dirty="0" err="1" smtClean="0"/>
              <a:t>Індії</a:t>
            </a:r>
            <a:r>
              <a:rPr lang="ru-RU" dirty="0" smtClean="0"/>
              <a:t>,  </a:t>
            </a:r>
            <a:r>
              <a:rPr lang="ru-RU" dirty="0" err="1" smtClean="0"/>
              <a:t>створювала</a:t>
            </a:r>
            <a:r>
              <a:rPr lang="ru-RU" dirty="0"/>
              <a:t> </a:t>
            </a:r>
            <a:r>
              <a:rPr lang="ru-RU" dirty="0" err="1" smtClean="0"/>
              <a:t>школи</a:t>
            </a:r>
            <a:r>
              <a:rPr lang="ru-RU" dirty="0" smtClean="0"/>
              <a:t>, </a:t>
            </a:r>
            <a:r>
              <a:rPr lang="ru-RU" dirty="0" err="1" smtClean="0"/>
              <a:t>лікарні</a:t>
            </a:r>
            <a:r>
              <a:rPr lang="ru-RU" dirty="0" smtClean="0"/>
              <a:t> для </a:t>
            </a:r>
            <a:r>
              <a:rPr lang="ru-RU" dirty="0" err="1" smtClean="0"/>
              <a:t>важкохворих</a:t>
            </a:r>
            <a:r>
              <a:rPr lang="ru-RU" dirty="0" smtClean="0"/>
              <a:t> людей</a:t>
            </a:r>
            <a:r>
              <a:rPr lang="ru-RU" dirty="0"/>
              <a:t>, 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/>
              <a:t>ї</a:t>
            </a:r>
            <a:r>
              <a:rPr lang="ru-RU" dirty="0" err="1" smtClean="0"/>
              <a:t>х</a:t>
            </a:r>
            <a:r>
              <a:rPr lang="ru-RU" dirty="0" smtClean="0"/>
              <a:t> </a:t>
            </a:r>
            <a:r>
              <a:rPr lang="ru-RU" dirty="0" err="1" smtClean="0"/>
              <a:t>національності</a:t>
            </a:r>
            <a:r>
              <a:rPr lang="ru-RU" dirty="0" smtClean="0"/>
              <a:t> та </a:t>
            </a:r>
            <a:r>
              <a:rPr lang="ru-RU" dirty="0" err="1" smtClean="0"/>
              <a:t>віросповідання</a:t>
            </a:r>
            <a:r>
              <a:rPr lang="ru-RU" dirty="0" smtClean="0"/>
              <a:t>.</a:t>
            </a:r>
          </a:p>
          <a:p>
            <a:pPr algn="ctr"/>
            <a:endParaRPr lang="ru-RU" dirty="0" smtClean="0"/>
          </a:p>
          <a:p>
            <a:pPr algn="ctr"/>
            <a:r>
              <a:rPr lang="uk-UA" dirty="0" smtClean="0"/>
              <a:t>Лауреатка Нобелівської премії миру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3995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Кейт</a:t>
            </a:r>
            <a:r>
              <a:rPr lang="uk-UA" dirty="0" smtClean="0"/>
              <a:t> </a:t>
            </a:r>
            <a:r>
              <a:rPr lang="uk-UA" dirty="0" err="1" smtClean="0"/>
              <a:t>Шеппард</a:t>
            </a:r>
            <a:endParaRPr lang="ru-RU" dirty="0"/>
          </a:p>
        </p:txBody>
      </p:sp>
      <p:pic>
        <p:nvPicPr>
          <p:cNvPr id="3074" name="Picture 2" descr="image788__70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034" r="9016"/>
          <a:stretch/>
        </p:blipFill>
        <p:spPr bwMode="auto">
          <a:xfrm>
            <a:off x="971600" y="2060848"/>
            <a:ext cx="3822700" cy="46085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44616" y="3588996"/>
            <a:ext cx="33843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Лідер</a:t>
            </a:r>
            <a:r>
              <a:rPr lang="ru-RU" dirty="0" smtClean="0"/>
              <a:t> </a:t>
            </a:r>
            <a:r>
              <a:rPr lang="ru-RU" dirty="0" err="1" smtClean="0"/>
              <a:t>новозеландського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суфражисток</a:t>
            </a:r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У результаті її наполегливості та активності жінки отримали право голосу на виборах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13672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Амелія</a:t>
            </a:r>
            <a:r>
              <a:rPr lang="uk-UA" dirty="0" smtClean="0"/>
              <a:t> </a:t>
            </a:r>
            <a:r>
              <a:rPr lang="uk-UA" dirty="0" err="1" smtClean="0"/>
              <a:t>Ерхарт</a:t>
            </a:r>
            <a:endParaRPr lang="ru-RU" dirty="0"/>
          </a:p>
        </p:txBody>
      </p:sp>
      <p:pic>
        <p:nvPicPr>
          <p:cNvPr id="4098" name="Picture 2" descr="women-who-changed-history-12__70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219" r="8745"/>
          <a:stretch/>
        </p:blipFill>
        <p:spPr bwMode="auto">
          <a:xfrm>
            <a:off x="1259632" y="2227784"/>
            <a:ext cx="3479800" cy="40324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44616" y="3588996"/>
            <a:ext cx="33843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Перша </a:t>
            </a:r>
            <a:r>
              <a:rPr lang="ru-RU" dirty="0" err="1" smtClean="0"/>
              <a:t>жінка-пілот</a:t>
            </a:r>
            <a:endParaRPr lang="ru-RU" dirty="0" smtClean="0"/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Довела, що жінки можуть конкурувати з чоловіками в навіть у авіації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30845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Фріда</a:t>
            </a:r>
            <a:r>
              <a:rPr lang="uk-UA" dirty="0" smtClean="0"/>
              <a:t> Кало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44616" y="3588996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err="1" smtClean="0"/>
              <a:t>Мисткиня</a:t>
            </a:r>
            <a:endParaRPr lang="ru-RU" dirty="0" smtClean="0"/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Залишила неповторний слід в історії мистецтва</a:t>
            </a:r>
            <a:endParaRPr lang="ru-RU" dirty="0"/>
          </a:p>
        </p:txBody>
      </p:sp>
      <p:pic>
        <p:nvPicPr>
          <p:cNvPr id="6148" name="Picture 4" descr="https://r2.readrate.com/img/pictures/basic/789/789885/7898856/w800h317-972443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2415978"/>
            <a:ext cx="3816424" cy="38164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12659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Біллі Джин Кінг</a:t>
            </a:r>
            <a:endParaRPr lang="ru-RU" dirty="0"/>
          </a:p>
        </p:txBody>
      </p:sp>
      <p:pic>
        <p:nvPicPr>
          <p:cNvPr id="5122" name="Picture 2" descr="Billie-jean-king__7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88840"/>
            <a:ext cx="3447184" cy="45995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44616" y="3588996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Американська</a:t>
            </a:r>
            <a:r>
              <a:rPr lang="ru-RU" dirty="0" smtClean="0"/>
              <a:t> </a:t>
            </a:r>
            <a:r>
              <a:rPr lang="ru-RU" dirty="0" err="1" smtClean="0"/>
              <a:t>тенисистка</a:t>
            </a:r>
            <a:endParaRPr lang="ru-RU" dirty="0" smtClean="0"/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Боролася за рівні права жінок з чоловіками в спорті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01800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Маргарет </a:t>
            </a:r>
            <a:r>
              <a:rPr lang="ru-RU" dirty="0" err="1" smtClean="0"/>
              <a:t>Тетчер</a:t>
            </a:r>
            <a:endParaRPr lang="ru-RU" dirty="0"/>
          </a:p>
        </p:txBody>
      </p:sp>
      <p:pic>
        <p:nvPicPr>
          <p:cNvPr id="9218" name="Picture 2" descr="Маргарет Гільда Тетче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060848"/>
            <a:ext cx="3168352" cy="44103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44616" y="3588996"/>
            <a:ext cx="33843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Перша </a:t>
            </a:r>
            <a:r>
              <a:rPr lang="ru-RU" dirty="0" err="1"/>
              <a:t>жінка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стала </a:t>
            </a:r>
            <a:r>
              <a:rPr lang="ru-RU" dirty="0" err="1"/>
              <a:t>прем'єр-міністром</a:t>
            </a:r>
            <a:r>
              <a:rPr lang="ru-RU" dirty="0"/>
              <a:t> </a:t>
            </a:r>
            <a:r>
              <a:rPr lang="ru-RU" dirty="0" err="1"/>
              <a:t>європейської</a:t>
            </a:r>
            <a:r>
              <a:rPr lang="ru-RU" dirty="0"/>
              <a:t> </a:t>
            </a:r>
            <a:r>
              <a:rPr lang="ru-RU" dirty="0" err="1" smtClean="0"/>
              <a:t>держави</a:t>
            </a:r>
            <a:endParaRPr lang="ru-RU" dirty="0" smtClean="0"/>
          </a:p>
          <a:p>
            <a:pPr algn="ctr"/>
            <a:endParaRPr lang="uk-UA" dirty="0" smtClean="0"/>
          </a:p>
          <a:p>
            <a:pPr algn="ctr"/>
            <a:r>
              <a:rPr lang="ru-RU" dirty="0"/>
              <a:t>П</a:t>
            </a:r>
            <a:r>
              <a:rPr lang="ru-RU" dirty="0" smtClean="0"/>
              <a:t>ровела </a:t>
            </a:r>
            <a:r>
              <a:rPr lang="ru-RU" dirty="0" err="1" smtClean="0"/>
              <a:t>важливі</a:t>
            </a:r>
            <a:r>
              <a:rPr lang="ru-RU" dirty="0" smtClean="0"/>
              <a:t> </a:t>
            </a:r>
            <a:r>
              <a:rPr lang="ru-RU" dirty="0" err="1" smtClean="0"/>
              <a:t>політичні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 smtClean="0"/>
              <a:t>реформи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призвели</a:t>
            </a:r>
            <a:r>
              <a:rPr lang="ru-RU" dirty="0" smtClean="0"/>
              <a:t> до </a:t>
            </a:r>
            <a:r>
              <a:rPr lang="ru-RU" dirty="0" err="1" smtClean="0"/>
              <a:t>укріплення</a:t>
            </a:r>
            <a:r>
              <a:rPr lang="ru-RU" dirty="0" smtClean="0"/>
              <a:t> </a:t>
            </a:r>
            <a:r>
              <a:rPr lang="ru-RU" dirty="0" err="1" smtClean="0"/>
              <a:t>Великобританії</a:t>
            </a:r>
            <a:r>
              <a:rPr lang="ru-RU" dirty="0" smtClean="0"/>
              <a:t> на </a:t>
            </a:r>
            <a:r>
              <a:rPr lang="ru-RU" dirty="0" err="1" smtClean="0"/>
              <a:t>міжнародній</a:t>
            </a:r>
            <a:r>
              <a:rPr lang="ru-RU" dirty="0" smtClean="0"/>
              <a:t> </a:t>
            </a:r>
            <a:r>
              <a:rPr lang="ru-RU" dirty="0" err="1" smtClean="0"/>
              <a:t>арені</a:t>
            </a: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4125423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840354ea49858302ba65f59a4a8b4ed4af0b887"/>
</p:tagLst>
</file>

<file path=ppt/theme/theme1.xml><?xml version="1.0" encoding="utf-8"?>
<a:theme xmlns:a="http://schemas.openxmlformats.org/drawingml/2006/main" name="Тема Office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158</Words>
  <Application>Microsoft Office PowerPoint</Application>
  <PresentationFormat>Экран (4:3)</PresentationFormat>
  <Paragraphs>43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Жінки, які змінили світ…</vt:lpstr>
      <vt:lpstr>Клеопатра</vt:lpstr>
      <vt:lpstr>Марія Склодовська-Кюрі</vt:lpstr>
      <vt:lpstr>Мати Тереза  (Агнес Гондже Бояджиу)</vt:lpstr>
      <vt:lpstr>Кейт Шеппард</vt:lpstr>
      <vt:lpstr>Амелія Ерхарт</vt:lpstr>
      <vt:lpstr>Фріда Кало</vt:lpstr>
      <vt:lpstr>Біллі Джин Кінг</vt:lpstr>
      <vt:lpstr>Маргарет Тетчер</vt:lpstr>
      <vt:lpstr> 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Радость бытия</dc:title>
  <dc:creator>obstinate</dc:creator>
  <dc:description>Шаблон презентации с сайта https://presentation-creation.ru/</dc:description>
  <cp:lastModifiedBy>laborant</cp:lastModifiedBy>
  <cp:revision>421</cp:revision>
  <dcterms:created xsi:type="dcterms:W3CDTF">2018-02-25T09:09:03Z</dcterms:created>
  <dcterms:modified xsi:type="dcterms:W3CDTF">2021-03-11T07:25:43Z</dcterms:modified>
</cp:coreProperties>
</file>