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78" r:id="rId3"/>
    <p:sldId id="279" r:id="rId4"/>
    <p:sldId id="268" r:id="rId5"/>
    <p:sldId id="269" r:id="rId6"/>
    <p:sldId id="270" r:id="rId7"/>
    <p:sldId id="271" r:id="rId8"/>
    <p:sldId id="276" r:id="rId9"/>
    <p:sldId id="272" r:id="rId10"/>
    <p:sldId id="273" r:id="rId11"/>
    <p:sldId id="274" r:id="rId12"/>
    <p:sldId id="277" r:id="rId13"/>
    <p:sldId id="275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7000"/>
    <a:srgbClr val="004200"/>
    <a:srgbClr val="B00000"/>
    <a:srgbClr val="8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88495B-02B6-4C59-94FF-22890FB27CB5}" v="2" dt="2020-02-27T08:29:34.6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Гость" providerId="Windows Live" clId="Web-{C888495B-02B6-4C59-94FF-22890FB27CB5}"/>
    <pc:docChg chg="addSld">
      <pc:chgData name="Гость" userId="" providerId="Windows Live" clId="Web-{C888495B-02B6-4C59-94FF-22890FB27CB5}" dt="2020-02-27T08:29:34.662" v="1"/>
      <pc:docMkLst>
        <pc:docMk/>
      </pc:docMkLst>
      <pc:sldChg chg="new">
        <pc:chgData name="Гость" userId="" providerId="Windows Live" clId="Web-{C888495B-02B6-4C59-94FF-22890FB27CB5}" dt="2020-02-27T08:29:19.255" v="0"/>
        <pc:sldMkLst>
          <pc:docMk/>
          <pc:sldMk cId="1196782751" sldId="278"/>
        </pc:sldMkLst>
      </pc:sldChg>
      <pc:sldChg chg="new">
        <pc:chgData name="Гость" userId="" providerId="Windows Live" clId="Web-{C888495B-02B6-4C59-94FF-22890FB27CB5}" dt="2020-02-27T08:29:34.662" v="1"/>
        <pc:sldMkLst>
          <pc:docMk/>
          <pc:sldMk cId="2781465357" sldId="27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794580-2B58-4688-85C3-52CE20E29C89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xmlns="" val="2379419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81E6F3-0678-42F8-A36E-65A4F2A4765E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xmlns="" val="3403410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9C2488-5F16-4C9B-92AD-322BF4066FE5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xmlns="" val="1363289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6B3AC0-67D3-4FBB-AC07-EEB78CBBABF5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xmlns="" val="856457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AA8A2F-55B1-4A46-8D03-B8A18C5E31AC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xmlns="" val="1504671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0FDF3F-3491-4B87-893F-7E66E30258CA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xmlns="" val="4048432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57CD6C-276D-4AAC-B138-1D5F41D8A4B2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xmlns="" val="2663866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FD4D30-DB27-4504-B298-BB63CC0F5D79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xmlns="" val="1259963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8B409D-FB78-40AB-87AA-20B1B504A9D5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xmlns="" val="844195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AC9674-BFF5-4674-8606-8B96E12ABEFA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xmlns="" val="3310500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ED5D13-6509-40D9-9718-3B25C44F3776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xmlns="" val="1833788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текста</a:t>
            </a:r>
          </a:p>
          <a:p>
            <a:pPr lvl="1"/>
            <a:r>
              <a:rPr lang="ru-RU" altLang="uk-UA"/>
              <a:t>Второй уровень</a:t>
            </a:r>
          </a:p>
          <a:p>
            <a:pPr lvl="2"/>
            <a:r>
              <a:rPr lang="ru-RU" altLang="uk-UA"/>
              <a:t>Третий уровень</a:t>
            </a:r>
          </a:p>
          <a:p>
            <a:pPr lvl="3"/>
            <a:r>
              <a:rPr lang="ru-RU" altLang="uk-UA"/>
              <a:t>Четвертый уровень</a:t>
            </a:r>
          </a:p>
          <a:p>
            <a:pPr lvl="4"/>
            <a:r>
              <a:rPr lang="ru-RU" altLang="uk-UA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50601E4-F4E8-45AC-BC99-D3D640B0EDAC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6"/>
          <p:cNvSpPr>
            <a:spLocks noChangeArrowheads="1" noChangeShapeType="1" noTextEdit="1"/>
          </p:cNvSpPr>
          <p:nvPr/>
        </p:nvSpPr>
        <p:spPr bwMode="auto">
          <a:xfrm rot="-565052">
            <a:off x="292100" y="1033463"/>
            <a:ext cx="6242050" cy="3816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uk-UA" sz="3600" kern="10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</a:rPr>
              <a:t>Жінки </a:t>
            </a:r>
          </a:p>
          <a:p>
            <a:pPr algn="ctr"/>
            <a:r>
              <a:rPr lang="uk-UA" sz="3600" kern="10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</a:rPr>
              <a:t>в літературі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uk-UA" sz="6600" b="1">
                <a:solidFill>
                  <a:srgbClr val="0070C0"/>
                </a:solidFill>
              </a:rPr>
              <a:t>Маргарет Мітчелл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088" y="1538288"/>
            <a:ext cx="3582987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0" name="Прямоугольник 1"/>
          <p:cNvSpPr>
            <a:spLocks noChangeArrowheads="1"/>
          </p:cNvSpPr>
          <p:nvPr/>
        </p:nvSpPr>
        <p:spPr bwMode="auto">
          <a:xfrm>
            <a:off x="4716463" y="1989138"/>
            <a:ext cx="40322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uk-UA" sz="2000" b="1"/>
              <a:t>«Перемога не завжди дістається тим, хто йде напролом»</a:t>
            </a:r>
          </a:p>
          <a:p>
            <a:pPr eaLnBrk="1" hangingPunct="1"/>
            <a:r>
              <a:rPr lang="uk-UA" altLang="uk-UA" sz="2000" b="1"/>
              <a:t>                                      М.Мітчелл</a:t>
            </a:r>
            <a:endParaRPr lang="ru-RU" altLang="uk-UA" sz="2000"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uk-UA" sz="6600" b="1">
                <a:solidFill>
                  <a:srgbClr val="0070C0"/>
                </a:solidFill>
              </a:rPr>
              <a:t>Астрід Ліндгрен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341438"/>
            <a:ext cx="3322637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4" name="Прямоугольник 2"/>
          <p:cNvSpPr>
            <a:spLocks noChangeArrowheads="1"/>
          </p:cNvSpPr>
          <p:nvPr/>
        </p:nvSpPr>
        <p:spPr bwMode="auto">
          <a:xfrm>
            <a:off x="4932363" y="1773238"/>
            <a:ext cx="358140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uk-UA" sz="2000" b="1"/>
              <a:t>«Коли серце гаряче і сильно б'ється, замерзнути неможливо»</a:t>
            </a:r>
          </a:p>
          <a:p>
            <a:pPr eaLnBrk="1" hangingPunct="1"/>
            <a:r>
              <a:rPr lang="uk-UA" altLang="uk-UA" sz="2000" b="1"/>
              <a:t>                            А.Ліндгрен</a:t>
            </a:r>
            <a:endParaRPr lang="ru-RU" altLang="uk-UA" sz="2000" b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sz="6600" b="1">
                <a:solidFill>
                  <a:srgbClr val="0070C0"/>
                </a:solidFill>
              </a:rPr>
              <a:t>Діана Вінн Джонс</a:t>
            </a:r>
            <a:endParaRPr lang="ru-RU" altLang="uk-UA" sz="6600" b="1">
              <a:solidFill>
                <a:srgbClr val="0070C0"/>
              </a:solidFill>
            </a:endParaRP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628775"/>
            <a:ext cx="3151187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8" name="Прямоугольник 1"/>
          <p:cNvSpPr>
            <a:spLocks noChangeArrowheads="1"/>
          </p:cNvSpPr>
          <p:nvPr/>
        </p:nvSpPr>
        <p:spPr bwMode="auto">
          <a:xfrm>
            <a:off x="4787900" y="2044700"/>
            <a:ext cx="4017963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uk-UA" sz="2000" b="1"/>
              <a:t>До появи Джоан Роулінг Діана Вінн Джонс була найпопулярнішим сучасним автором дитячого фентезі у Великобританії</a:t>
            </a:r>
            <a:r>
              <a:rPr lang="ru-RU" altLang="uk-UA"/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uk-UA" sz="6600" b="1">
                <a:solidFill>
                  <a:srgbClr val="0070C0"/>
                </a:solidFill>
              </a:rPr>
              <a:t>Джоан Роулінг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12875"/>
            <a:ext cx="5773737" cy="377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2" name="Прямоугольник 2"/>
          <p:cNvSpPr>
            <a:spLocks noChangeArrowheads="1"/>
          </p:cNvSpPr>
          <p:nvPr/>
        </p:nvSpPr>
        <p:spPr bwMode="auto">
          <a:xfrm>
            <a:off x="395288" y="5373688"/>
            <a:ext cx="5256212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uk-UA" sz="2000" b="1"/>
              <a:t>«Щоби змінювати світ, нам не потрібна магія, сила, яка нам потрібна, вже є всередині нас: у нас є сила уявляти щось краще» (Д.Роулінг)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96782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81465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uk-UA" sz="6600" b="1">
                <a:solidFill>
                  <a:srgbClr val="0070C0"/>
                </a:solidFill>
              </a:rPr>
              <a:t>Сапфо</a:t>
            </a:r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8088" y="1484313"/>
            <a:ext cx="3154362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Прямоугольник 2"/>
          <p:cNvSpPr>
            <a:spLocks noChangeArrowheads="1"/>
          </p:cNvSpPr>
          <p:nvPr/>
        </p:nvSpPr>
        <p:spPr bwMode="auto">
          <a:xfrm>
            <a:off x="4643438" y="1484313"/>
            <a:ext cx="2592387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uk-UA" b="1"/>
              <a:t>Жереб мені</a:t>
            </a:r>
          </a:p>
          <a:p>
            <a:pPr eaLnBrk="1" hangingPunct="1"/>
            <a:r>
              <a:rPr lang="ru-RU" altLang="uk-UA" b="1"/>
              <a:t>Випав такий:</a:t>
            </a:r>
          </a:p>
          <a:p>
            <a:pPr eaLnBrk="1" hangingPunct="1"/>
            <a:r>
              <a:rPr lang="ru-RU" altLang="uk-UA" b="1"/>
              <a:t>Серцем палким</a:t>
            </a:r>
          </a:p>
          <a:p>
            <a:pPr eaLnBrk="1" hangingPunct="1"/>
            <a:r>
              <a:rPr lang="ru-RU" altLang="uk-UA" b="1"/>
              <a:t>Любити</a:t>
            </a:r>
          </a:p>
          <a:p>
            <a:pPr eaLnBrk="1" hangingPunct="1"/>
            <a:r>
              <a:rPr lang="ru-RU" altLang="uk-UA" b="1"/>
              <a:t>Ласку весни,</a:t>
            </a:r>
          </a:p>
          <a:p>
            <a:pPr eaLnBrk="1" hangingPunct="1"/>
            <a:r>
              <a:rPr lang="ru-RU" altLang="uk-UA" b="1"/>
              <a:t>Розкіш, красу,</a:t>
            </a:r>
          </a:p>
          <a:p>
            <a:pPr eaLnBrk="1" hangingPunct="1"/>
            <a:r>
              <a:rPr lang="ru-RU" altLang="uk-UA" b="1"/>
              <a:t>Сонця ясне</a:t>
            </a:r>
          </a:p>
          <a:p>
            <a:pPr eaLnBrk="1" hangingPunct="1"/>
            <a:r>
              <a:rPr lang="ru-RU" altLang="uk-UA" b="1"/>
              <a:t>Проміння.</a:t>
            </a:r>
          </a:p>
          <a:p>
            <a:pPr eaLnBrk="1" hangingPunct="1"/>
            <a:r>
              <a:rPr lang="ru-RU" altLang="uk-UA" b="1"/>
              <a:t>                    Сапфо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uk-UA" sz="6600" b="1">
                <a:solidFill>
                  <a:srgbClr val="0070C0"/>
                </a:solidFill>
              </a:rPr>
              <a:t>Жорж Санд</a:t>
            </a: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516063"/>
            <a:ext cx="357505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0" name="Прямоугольник 1"/>
          <p:cNvSpPr>
            <a:spLocks noChangeArrowheads="1"/>
          </p:cNvSpPr>
          <p:nvPr/>
        </p:nvSpPr>
        <p:spPr bwMode="auto">
          <a:xfrm>
            <a:off x="5219700" y="1916113"/>
            <a:ext cx="35639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uk-UA" sz="2000" b="1"/>
              <a:t>«Не можна знати все, достатньо розуміти» </a:t>
            </a:r>
          </a:p>
          <a:p>
            <a:pPr eaLnBrk="1" hangingPunct="1"/>
            <a:r>
              <a:rPr lang="ru-RU" altLang="uk-UA" sz="2000" b="1"/>
              <a:t>                 Жорж  Санд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uk-UA" sz="6600" b="1">
                <a:solidFill>
                  <a:srgbClr val="0070C0"/>
                </a:solidFill>
              </a:rPr>
              <a:t>Шарлотта Бронте</a:t>
            </a: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088" y="1536700"/>
            <a:ext cx="2952750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4" name="Прямоугольник 2"/>
          <p:cNvSpPr>
            <a:spLocks noChangeArrowheads="1"/>
          </p:cNvSpPr>
          <p:nvPr/>
        </p:nvSpPr>
        <p:spPr bwMode="auto">
          <a:xfrm>
            <a:off x="3995738" y="1773238"/>
            <a:ext cx="45720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uk-UA" sz="2000" b="1"/>
              <a:t>«Коли нас б'ють без причини, ми повинні відповідати ударом на удар - я впевнена в цьому, - і притому з такою силою, щоб назавжди відучити людей бити нас».</a:t>
            </a:r>
          </a:p>
          <a:p>
            <a:pPr eaLnBrk="1" hangingPunct="1"/>
            <a:r>
              <a:rPr lang="ru-RU" altLang="uk-UA" sz="2000" b="1"/>
              <a:t>                             </a:t>
            </a:r>
            <a:r>
              <a:rPr lang="uk-UA" altLang="uk-UA" sz="2000" b="1"/>
              <a:t>Ш.Бронте</a:t>
            </a:r>
            <a:endParaRPr lang="ru-RU" altLang="uk-UA" sz="2000"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uk-UA" sz="6600" b="1">
                <a:solidFill>
                  <a:srgbClr val="0070C0"/>
                </a:solidFill>
              </a:rPr>
              <a:t>Сельма Лагерлеф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538288"/>
            <a:ext cx="3117850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8" name="Прямоугольник 2"/>
          <p:cNvSpPr>
            <a:spLocks noChangeArrowheads="1"/>
          </p:cNvSpPr>
          <p:nvPr/>
        </p:nvSpPr>
        <p:spPr bwMode="auto">
          <a:xfrm>
            <a:off x="4356100" y="1951038"/>
            <a:ext cx="4319588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uk-UA" sz="2000" b="1"/>
              <a:t>«Справа не у свічках і лампадах, </a:t>
            </a:r>
          </a:p>
          <a:p>
            <a:pPr eaLnBrk="1" hangingPunct="1"/>
            <a:r>
              <a:rPr lang="ru-RU" altLang="uk-UA" sz="2000" b="1"/>
              <a:t>не в сонці і місяці, </a:t>
            </a:r>
          </a:p>
          <a:p>
            <a:pPr eaLnBrk="1" hangingPunct="1"/>
            <a:r>
              <a:rPr lang="ru-RU" altLang="uk-UA" sz="2000" b="1"/>
              <a:t>а в тому, щоб мати очі, які вміли б дивитися…»</a:t>
            </a:r>
          </a:p>
          <a:p>
            <a:pPr eaLnBrk="1" hangingPunct="1"/>
            <a:r>
              <a:rPr lang="ru-RU" altLang="uk-UA" sz="2000" b="1"/>
              <a:t>                                   С.Лагерлеф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uk-UA" sz="6600" b="1">
                <a:solidFill>
                  <a:srgbClr val="0070C0"/>
                </a:solidFill>
              </a:rPr>
              <a:t>Елеонор Портер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088" y="1538288"/>
            <a:ext cx="3495675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2" name="Прямоугольник 2"/>
          <p:cNvSpPr>
            <a:spLocks noChangeArrowheads="1"/>
          </p:cNvSpPr>
          <p:nvPr/>
        </p:nvSpPr>
        <p:spPr bwMode="auto">
          <a:xfrm>
            <a:off x="5003800" y="1844675"/>
            <a:ext cx="28082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uk-UA" sz="2000" b="1"/>
              <a:t>«Життю не можна навчатися — треба просто жити»</a:t>
            </a:r>
          </a:p>
          <a:p>
            <a:pPr eaLnBrk="1" hangingPunct="1"/>
            <a:r>
              <a:rPr lang="uk-UA" altLang="uk-UA" sz="2000" b="1"/>
              <a:t>                       Е.Портер</a:t>
            </a:r>
            <a:endParaRPr lang="ru-RU" altLang="uk-UA" sz="2000"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uk-UA" sz="6600" b="1">
                <a:solidFill>
                  <a:srgbClr val="0070C0"/>
                </a:solidFill>
              </a:rPr>
              <a:t>Агата</a:t>
            </a:r>
            <a:r>
              <a:rPr lang="ru-RU" altLang="uk-UA" sz="6600" b="1"/>
              <a:t> </a:t>
            </a:r>
            <a:r>
              <a:rPr lang="ru-RU" altLang="uk-UA" sz="6600" b="1">
                <a:solidFill>
                  <a:srgbClr val="0070C0"/>
                </a:solidFill>
              </a:rPr>
              <a:t>Крісті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088" y="1341438"/>
            <a:ext cx="4494212" cy="417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6" name="Прямоугольник 3"/>
          <p:cNvSpPr>
            <a:spLocks noChangeArrowheads="1"/>
          </p:cNvSpPr>
          <p:nvPr/>
        </p:nvSpPr>
        <p:spPr bwMode="auto">
          <a:xfrm>
            <a:off x="5364163" y="1984375"/>
            <a:ext cx="3529012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uk-UA" sz="2000" b="1"/>
              <a:t>«Спасибі тобі, Господи, за моє хороше життя і за всю ту любов, яка була мені дарована». </a:t>
            </a:r>
          </a:p>
          <a:p>
            <a:pPr eaLnBrk="1" hangingPunct="1"/>
            <a:r>
              <a:rPr lang="ru-RU" altLang="uk-UA" sz="2000" b="1"/>
              <a:t>                       А.Крісті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229</Words>
  <Application>Microsoft Office PowerPoint</Application>
  <PresentationFormat>Экран (4:3)</PresentationFormat>
  <Paragraphs>39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Оформление по умолчанию</vt:lpstr>
      <vt:lpstr>Слайд 1</vt:lpstr>
      <vt:lpstr>Слайд 2</vt:lpstr>
      <vt:lpstr>Слайд 3</vt:lpstr>
      <vt:lpstr>Сапфо</vt:lpstr>
      <vt:lpstr>Жорж Санд</vt:lpstr>
      <vt:lpstr>Шарлотта Бронте</vt:lpstr>
      <vt:lpstr>Сельма Лагерлеф</vt:lpstr>
      <vt:lpstr>Елеонор Портер</vt:lpstr>
      <vt:lpstr>Агата Крісті</vt:lpstr>
      <vt:lpstr>Маргарет Мітчелл</vt:lpstr>
      <vt:lpstr>Астрід Ліндгрен</vt:lpstr>
      <vt:lpstr>Діана Вінн Джонс</vt:lpstr>
      <vt:lpstr>Джоан Роулінг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laborant</cp:lastModifiedBy>
  <cp:revision>58</cp:revision>
  <dcterms:created xsi:type="dcterms:W3CDTF">2012-08-12T16:04:58Z</dcterms:created>
  <dcterms:modified xsi:type="dcterms:W3CDTF">2021-03-11T07:23:58Z</dcterms:modified>
</cp:coreProperties>
</file>