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45"/>
  </p:notesMasterIdLst>
  <p:sldIdLst>
    <p:sldId id="256" r:id="rId2"/>
    <p:sldId id="290" r:id="rId3"/>
    <p:sldId id="258" r:id="rId4"/>
    <p:sldId id="260" r:id="rId5"/>
    <p:sldId id="267" r:id="rId6"/>
    <p:sldId id="288" r:id="rId7"/>
    <p:sldId id="306" r:id="rId8"/>
    <p:sldId id="257" r:id="rId9"/>
    <p:sldId id="308" r:id="rId10"/>
    <p:sldId id="309" r:id="rId11"/>
    <p:sldId id="259" r:id="rId12"/>
    <p:sldId id="269" r:id="rId13"/>
    <p:sldId id="261" r:id="rId14"/>
    <p:sldId id="292" r:id="rId15"/>
    <p:sldId id="293" r:id="rId16"/>
    <p:sldId id="294" r:id="rId17"/>
    <p:sldId id="295" r:id="rId18"/>
    <p:sldId id="296" r:id="rId19"/>
    <p:sldId id="268" r:id="rId20"/>
    <p:sldId id="270" r:id="rId21"/>
    <p:sldId id="271" r:id="rId22"/>
    <p:sldId id="272" r:id="rId23"/>
    <p:sldId id="273" r:id="rId24"/>
    <p:sldId id="275" r:id="rId25"/>
    <p:sldId id="291" r:id="rId26"/>
    <p:sldId id="276" r:id="rId27"/>
    <p:sldId id="277" r:id="rId28"/>
    <p:sldId id="278" r:id="rId29"/>
    <p:sldId id="297" r:id="rId30"/>
    <p:sldId id="280" r:id="rId31"/>
    <p:sldId id="281" r:id="rId32"/>
    <p:sldId id="282" r:id="rId33"/>
    <p:sldId id="299" r:id="rId34"/>
    <p:sldId id="300" r:id="rId35"/>
    <p:sldId id="283" r:id="rId36"/>
    <p:sldId id="285" r:id="rId37"/>
    <p:sldId id="301" r:id="rId38"/>
    <p:sldId id="302" r:id="rId39"/>
    <p:sldId id="286" r:id="rId40"/>
    <p:sldId id="303" r:id="rId41"/>
    <p:sldId id="304" r:id="rId42"/>
    <p:sldId id="305" r:id="rId43"/>
    <p:sldId id="28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7T12:44:46.866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8A600C0-58D6-4714-B81A-A030EAAB45EC}" emma:medium="tactile" emma:mode="ink">
          <msink:context xmlns:msink="http://schemas.microsoft.com/ink/2010/main" type="inkDrawing" rotatedBoundingBox="3314,5692 8193,5866 8137,7434 3258,7260" hotPoints="8891,6481 6141,7321 3348,6641 6097,5801" semanticType="enclosure" shapeName="Ellipse"/>
        </emma:interpretation>
      </emma:emma>
    </inkml:annotationXML>
    <inkml:trace contextRef="#ctx0" brushRef="#br0">0 842 0,'0'0'156,"0"0"-156,106 106 16,35-35-16,212-1 15,-71 1-15,35-36 16,-34-35-16,210 71 15,-210-36-15,-177-35 16,70 70-16,-106-70 16,1 36-16,35-36 15,-71 35-15,0 0 16,1-35 46,34 36-46,-34-36-16,105 35 15,-36-35-15,1 0 16,-35 0-16,-1 0 16,1 0-16,0 0 15,-1 0-15,1 0 16,-71 0-16,70 0 15,-70 0-15,35 0 16,1 0-16,-1 0 16,0 0-16,1 0 15,-1-35-15,0-1 16,0 36-16,-35-35 15,36 35-15,-1-35 47,0-1-16,1 36-15,-1-70 0,-35 35-1,70-36-15,-34 36 16,-1 0-16,141-71 15,-140 70-15,-1 1 16,0 35-16,0-70 16,-35 70 15,36-36 47,-36-34-63,0 34-15,0 1 16,0 0 0,0 0-16,0-1 15,0-34 1,0 35-16,0-1 15,35 36 1,-35-35-16,0 0 250,35 35-250,-35-36 15,0 1 1,36 35-16,-36-35 31,0 0-15,0-1 30,0 36-30,0-70 78,0 70-63,0-36-16,-71 1-15,71 35 16,-35 0-16,-106 0 16,141 0-16,-36-35 15,1 35 1,0 0-16,-1 0 31,1 0-15,0 0-16,0 0 15,-36 0-15,-35 0 16,0 0-16,-35 0 15,0 0-15,-70 0 16,105 0-16,-35 0 16,35 0-16,-35 0 15,105 0-15,-34 0 16,35 0-16,-1 0 15,-70 0 204,-141 35-219,36-35 15,34 71-15,107-71 16,-107 35-16,1 0 16,35 1-16,70-36 15,-70 70-15,71-35 16,34-35-16,1 0 15,35 0-15,-70 0 16,70 36 124,-36-36-124,1 35 0,0-35-1,0 0 1,-1 0-1,1 0-15,-36 0 32,36 0-17,0 0 1,35 0-16,-71 0 15,71 0 1,-70 0-16,34 0 16,1 0-16,0 0 15,0 0 1,-1 0-16,1 0 15,0 0-15,35 0 32,-71 0 14,36 35-14,0-35-1,35 0-16,-71 0-15,71 0 32,-35 0-32,0 0 15,-1 36 1,36-36-1,-35 0 141,0 0-156,-1 0 32,36 35-32,0 0 46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7T12:48:21.72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288458B-29AE-4F8B-B607-3DB54D75AA7A}" emma:medium="tactile" emma:mode="ink">
          <msink:context xmlns:msink="http://schemas.microsoft.com/ink/2010/main" type="writingRegion" rotatedBoundingBox="771,6407 2179,5024 3319,6186 1912,7569"/>
        </emma:interpretation>
      </emma:emma>
    </inkml:annotationXML>
    <inkml:traceGroup>
      <inkml:annotationXML>
        <emma:emma xmlns:emma="http://www.w3.org/2003/04/emma" version="1.0">
          <emma:interpretation id="{E0A8087B-540F-4174-B037-3EBAAC75AD13}" emma:medium="tactile" emma:mode="ink">
            <msink:context xmlns:msink="http://schemas.microsoft.com/ink/2010/main" type="paragraph" rotatedBoundingBox="771,6407 2179,5024 3319,6186 1912,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3D01E5-E5DE-4108-999D-D13A992A3CBC}" emma:medium="tactile" emma:mode="ink">
              <msink:context xmlns:msink="http://schemas.microsoft.com/ink/2010/main" type="line" rotatedBoundingBox="771,6407 2179,5024 3319,6186 1912,7569"/>
            </emma:interpretation>
          </emma:emma>
        </inkml:annotationXML>
        <inkml:traceGroup>
          <inkml:annotationXML>
            <emma:emma xmlns:emma="http://www.w3.org/2003/04/emma" version="1.0">
              <emma:interpretation id="{B44816EB-B397-4448-A834-49715AB51038}" emma:medium="tactile" emma:mode="ink">
                <msink:context xmlns:msink="http://schemas.microsoft.com/ink/2010/main" type="inkWord" rotatedBoundingBox="771,6407 2179,5024 3319,6186 1912,7569"/>
              </emma:interpretation>
              <emma:one-of disjunction-type="recognition" id="oneOf0">
                <emma:interpretation id="interp0" emma:lang="" emma:confidence="0">
                  <emma:literal>☺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543 1640 0,'71'35'125,"-1"0"-110,1-35-15,-71 35 16,70-35-16,1 0 16,-71 0-16,71 0 15,-71 0 16,70 0-15,-35-70 0,1-1-16,-1 36 15,36-35-15,-36-36 16,141-35-16,-141 70 15,71-35 1,-35 71-16,-71 0 16,35-1-16,-35 36 15,0-35-15,35-71 16,-35 106-1,0-35-15,0 0 16,0-1-16,0 1 16,0 35-16,0-70 15,36 70 1,-36-36-1,0 1 17,0 0-17,0-1 1,0 36-16,0-35 15,-36 0 1,1 0 0,0-1-1,0 1 1,35 35 15,0-35-31,-36 35 31,1-35-15,0 35-16,35-36 15,-36 36-15,1-70 16,-35 70 62,70 0-62,-36-36 140,36 36-125,-70-35-31,70 35 15,-71 0 1,71-35 0,-70 35 30,34 0-46,-34 0 16,35 0-16,-1 0 16,1 0-16,35 0 15,-71 0-15,1 0 16,35 0-16,-1 0 15,-34 0-15,-1 0 16,71 0-16,-35 0 156,0 0-156,35 0 16,0 35-16,-36 36 15,36-36-15,0 0 16,-35 36-16,0-36 15,35 0 1,-35 1-16,-1 34 16,1 1-1,35-71 1,0 35-16,-35 0 15,35 1-15,0-1 16,-36 0-16,36 36 16,-35-1-16,35 71 15,-70-35-15,70-106 16,0 35-16,0 1 31,-71-1-31,71 0 16,0-35-16,0 36 15,0-1-15,0 0 16,0-35-1,0 71 1,0-36 62,0 0-62,0-35-16,35 36 15,-35-36 1,36 0-1,-1 0 1,0 0 15,0 0-31,1 0 31,-1 0 1,0 0 14,1 0-14,-1 0-17,-35 0 1,70 0-1,-70 0 17,36 0 14,-1 0 79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7T12:48:24.80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63D6D16-BD25-43BE-803F-E844FB3CBE6B}" emma:medium="tactile" emma:mode="ink">
          <msink:context xmlns:msink="http://schemas.microsoft.com/ink/2010/main" type="inkDrawing" rotatedBoundingBox="13150,13064 16716,12908 16734,13314 13168,13471" semanticType="callout" shapeName="Other"/>
        </emma:interpretation>
      </emma:emma>
    </inkml:annotationXML>
    <inkml:trace contextRef="#ctx0" brushRef="#br0">106 494 0,'-36'-35'110,"36"35"-64,0-70-14,0 70-32,-70-71 31,105 71 172,36 71-188,-36-71-15,0 0 16,-35 0-1,71 0-15,-71 0 16,70 0 0,-35 0-16,1 35 15,-36-35 1,35 0-1,0 0 1,1 0 0,34 0-16,-35 0 15,1 0 1,-1 0-1,0 0-15,1 0 16,-1 0 0,0 0-16,0 0 15,-35 0-15,71 0 16,-71 0-16,35 0 15,71 0-15,-35 0 16,-1 0-16,71 0 16,0 0-16,0 0 15,-35 0 1,0 0-16,-71 0 15,1 0-15,34 0 16,-34 0 0,-36 0-1,70 0 1,-70 0-16,35 0 15,1 0-15,-1 0 16,0 0-16,36 0 16,-1 0-1,1 0 1,-1 0-16,1 0 15,0 0-15,-1 0 16,36 0-16,-36 0 16,36 0-16,-70 0 15,-1 0 16,-35 0-15,35 0 0,-35 0-16,71-35 15,-36 35-15,0 0 16,36-71-16,-71 71 15,35-71-15,0 71 16,1 0-16,-36 0 16,35-35 46,-35 35-46,35 0-1,0-35 1,1 35-1,-36-35 32,0 35 0,0 0 15,0-36-46,0 36-16,-36-70 16,1 34 62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7T12:50:18.08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0,'0'0'78,"0"35"-78,0 0 15,0 0-15,0-35 16,0 36-16,0-1 16,0 0-16,0-35 15,0 35-15,36 1 16,-1-36-1,-35 35-15,0 0 16,0 1-16,35 34 16,-35-70-1,0 35-15,0 1 16,0-1-1,0-35 1,35 35-16,1-35 16,-36 36-16,0-1 15,0-35 1,35 35-1,-35-35 1,0 71-16,35-71 16,1 35-16,-1-35 15,-35 35-15,35 0 16,0-35-16,-35 0 15,36 0-15,-36 36 16,35-36-16,-35 0 16,35 0-16,1 70 15,34-70-15,-35 36 16,1-1-16,-36-35 15,35 0-15,-35 0 16,35 35-16,0-35 16,-35 0-16,36 35 15,-1-35-15,0 36 16,1-36-16,-1 35 15,35-35-15,-70 0 16,36 0-16,-36 35 16,35-35-1,0 36-15,1-36 31,-1 35-31,0-35 16,-35 35 0,35-35-16,-35 0 15,36 0 1,-1 0-1,-35 0-15,35 35 16,-35-35 15,35 0-15,-35 36-1,36-36-15,-1 35 16,-35-35 0,35 0-16,1 0 15,-1 0-15,-35 35 16,35-35-1,0 0-15,1 0 16,-36 0-16,35 0 16,-35 0-16,71 0 15,-71 35-15,35 1 47,0-36-31,0 0-16,36 0 15,-36 0-15,36 0 16,-1 0-16,1 0 15,-36 35-15,0-35 16,36 0-16,0 0 16,-1 0-16,36 0 15,-71 0-15,36 0 16,35 0-16,-36 0 15,1 0-15,-36 0 16,0 0-16,71 35 16,-106-35-16,71 0 15,-1 0-15,36 36 16,-35-36-16,-36 0 15,0 0-15,36 0 16,-36 0-16,0 0 16,1 0-16,-1 0 15,-35 0-15,35 0 16,36 0-16,-71 0 15,70 35-15,-35-35 16,71 0-16,-70 0 16,175 0-1,-140 0-15,176 0 16,-177 0-16,36 0 15,35 0-15,-70 0 16,-1 0-16,1 0 16,-71 0-16,35 0 15,-35 0 16,71 0-31,-71 0 16,35 0-16,36 0 16,-36 0-16,35 0 15,36 0-15,0 0 16,0 0-16,-71 0 15,71 0-15,-35 0 16,34 0-16,1 0 16,35 35-16,106-35 15,-141 0-15,141 0 16,-141 0-16,70 0 15,-70 0-15,-35 0 16,35 0-16,-71 0 16,0 0-16,0 0 15,-35 0-15,36 0 16,-1 0-16,0 0 15,-35 0-15,35 0 16,1 0-16,-1 0 16,-35 0-1,35 0-15,1 0 31,-1 0-31,-35 0 16,35 0 0,36 0-16,-36 0 15,106 0-15,-35 0 16,106 0-16,-107 0 15,37 0-15,34 0 16,-35 0-16,106 0 16,-141 0-16,0 0 15,35 0-15,-35 0 16,35 0-16,-71-70 15,36 70-15,-71 0 16,36 0-16,-36 0 16,0 0-16,36 0 15,-36 0-15,1 0 16,-36 0-16,35 0 15,0 0-15,0-36 16,-35 36-16,36 0 16,34 0-1,-70 0-15,71-35 16,-71 35-1,35 0-15,-35 0 16,71-35-16,-71 35 16,70-36-16,-70 36 15,35 0 1,1 0-16,-1 0 15,-35 0-15,35 0 16,1 0-16,-1 0 16,-35 0-16,70 0 15,-34 0-15,34 0 16,-70 0-16,36-35 15,-1 35 1,0 0 0,-35 0-16,35 0 15,-35 0 1,71 0 15,-71 0-15,35 0-1,-35 0-15,71 0 16,-71 0-1,35 0-15,-35 0 16,71 0 15,-71 0-15,70-35-16,-70 35 15,35-35-15,1 35 16,-1 0 0,0 0-16,-35 0 15,36 0-15,-1 0 16,-35-36-16,35 36 15,-35 0-15,35 0 47,1 0-31,-36-35-16,35 35 15,-35 0-15,35 0 16,-35 0 15,71-35-31,-71 35 16,35 0-16,-35 0 15,71 0-15,-36 0 16,0-35-16,0 35 16,1-36-1,-36 36-15,35 0 16,-35-35-1,35 35-15,-35 0 16,36 0-16,-1 0 16,-35-35 15,35 35-31,-35 0 15,35 0-15,1-36 16,-36 36-16,35-35 16,-35 35-1,35-35 1,-35 35-1,0-35 1,0-1-16,0 36 16,0-35-16,0 0 15,35-1-15,-35 36 16,0-35-16,0 0 15,0 0-15,0 35 16,0-36-16,0 36 16,0-35-16,36 0 15,-36-36 32,0 71 15,0-35-62,0 35 16,0-35 15,0 35-31,0-36 47,0 1-31,0 35-1,0-35-15,0 35 31,0-35-15,0-1-16,0-34 16,0 34-16,0 36 15,-36-35-15,1 0 16,35 0-16,0 35 15,0-71-15,0 71 16,-35-70 62,35 70 62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7T12:49:43.508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6035E48A-5FA5-4292-B1A6-33945776AE71}" emma:medium="tactile" emma:mode="ink">
          <msink:context xmlns:msink="http://schemas.microsoft.com/ink/2010/main" type="inkDrawing" rotatedBoundingBox="8642,8572 19401,8561 19402,8637 8642,8648" shapeName="Other"/>
        </emma:interpretation>
      </emma:emma>
    </inkml:annotationXML>
    <inkml:trace contextRef="#ctx0" brushRef="#br0">10760 40 0,'-35'0'109,"-71"0"-109,-35 0 15,-142 0-15,107 0 16,35 0-16,-35 0 16,-142 0-16,71 0 15,-35 0-15,35 0 16,71 0-16,-36 0 15,35 0-15,-140 0 16,105 0-16,-105 0 16,140 0-16,36 0 15,-35 0-15,35 0 16,35 0-16,-70 0 15,-36 0-15,71 0 16,35 0-16,35 0 16,1 0-16,-36 0 15,-35 71-15,70-71 16,36 0-16,-35 0 15,-1 0-15,36 0 16,-36 0-16,36 0 16,-36 0-16,1 0 15,-1 0 1,1 0-16,-71 0 15,105 0-15,-34 0 16,-1 0-16,1 0 16,-107 0-16,107 0 15,-1 0-15,71 0 16,-70 0-16,-36 0 15,35 0-15,1 0 16,34 0-16,1 0 16,-36 0-16,36 0 15,-35 0-15,34 0 16,-105 0-16,106 0 15,-106-35-15,70 35 16,1 0-16,-36 0 16,0 0-16,0 0 15,36 0-15,-1 0 16,-35 0-16,106 0 15,-70 0-15,34 0 16,1 0-16,0 0 16,-71 0-16,36 0 15,-1 0 1,0 0-16,-34 0 15,-37 0-15,37 0 16,34 0-16,1 0 16,70 0-16,-71 0 15,0 0 1,71-36-16,-35 36 78,0 0-31,0 0-32,-1 0-15,1 0 16,0 0-16,-1 0 31,36 0-15,-70 0-16,70 0 93,-71 0-46,71 0-16,-35 0-31,0 0 16,-36 0-16,36 0 15,0 0 1,-1 0-16,-34 0 16,-36 0-16,-70 0 15,70 0-15,35 0 16,36 0-16,0 0 15,-1 0 17,1 0 14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7T12:49:48.244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7E198887-B0FD-4983-B2D2-C6991D717AC2}" emma:medium="tactile" emma:mode="ink">
          <msink:context xmlns:msink="http://schemas.microsoft.com/ink/2010/main" type="inkDrawing" rotatedBoundingBox="9056,11984 21293,11736 21307,12428 9070,12676" shapeName="Other"/>
        </emma:interpretation>
      </emma:emma>
    </inkml:annotationXML>
    <inkml:trace contextRef="#ctx0" brushRef="#br0">12242 470 0,'-35'0'0,"35"0"31,-71 0 0,0 0-15,71 0-16,-70 0 15,-71-70-15,35 70 16,0 0-16,-141 0 15,36 0 1,-72 0-16,1 0 16,0 0-16,141 0 15,-71 0-15,-35 0 16,71 0-16,-71 0 15,70 0-15,72 0 16,-37 0-16,37 0 16,-36 0-16,105 0 15,1 0-15,-71-36 16,36 36-16,-1 0 15,-35 0-15,0 0 16,1-35-16,-72 35 16,71-35-16,-70 35 15,70-71-15,-70 71 16,35 0-16,35 0 15,-71-70-15,1 70 16,0-35-16,70 35 16,0 0-16,35 0 15,-70 0-15,35 0 16,1 0-16,-72 0 15,36 0 1,-71 0-16,1 0 16,34 0-16,-34-71 15,34 71-15,71-35 16,-35 35-16,0 0 15,0 0-15,35 0 16,-70 0-16,105 0 16,-70 0-16,71 0 15,34 0-15,-34 0 16,35 0-16,-1 0 15,-34 0-15,34 0 16,-34 0-16,35 0 16,-1 0-1,1 0 79,0 0-79,-71 70 1,35-34-16,-34-36 16,-72 70-16,107 1 15,-71-36 1,35-35-16,70 35 15,1 0-15,-71 1 16,106-36 0,-35 0 62,-36 0-63,71 35-15,-105 0 16,-1-35-16,0 36 15,35-36-15,-34 0 16,-1 70-16,70-70 16,36 0-16,-70 0 15,70 0 16,-35 0-15,-1 0 15,-34 0-15,35 0-16,-1 0 15,1 0-15,0 0 16,-1 0-16,36 0 16,-70 0-16,70 0 15,-35 0-15,-1 0 16,1 0-1,0 0 1,-1 0 0,1 0 77,0 0-30,0 0-63,-1 0 0,36 0 31,-70 0-31,70 0 15,-35-35-15,35 35 16,-36 0-16,-34-35 16,-36 35-1,71-36-15,35 36 16,-36 0-16,1 0 15,0 0-15,-1 0 63,72 0 249,70 0-297,176 0-15,0 0 16,36 0-16,-72 0 16,37 0-16,-36 0 15,-71 0-15,-70 0 16,35 0-16,-141 0 15,35 0-15,1 0 16,-1 0 0,0 0-1,36 0-15,-1 0 16,36 0-16,0 0 15,0 36-15,0-36 16,-1 35-16,-105-35 16,71 0-16,-36 0 15,0 35-15,1-35 16,-1 0-16,36 0 15,-1 0-15,-35 0 16,1 0 0,-1 0-16,36 35 15,-36-35-15,0 0 16,36 36-16,-36-36 15,0 0-15,36 0 16,70 0-16,-141 0 16,70 0-16,-34 0 15,-36 0-15,35 0 16,0 0-16,1 0 15,-1 0-15,35 0 16,1 0-16,70 0 16,-106 0-16,36 0 15,-36 0-15,0 0 16,-35 0-16,71 0 15,-71 0-15,71 0 16,-1 0-16,1 0 16,-1 0-16,36 0 15,35 0-15,71 0 16,-106 0-16,-36 0 15,71 0-15,36-36 16,-71 36 0,-1 0-16,36 0 15,-35 0-15,-35 0 16,70 0-16,-70 0 15,34-35-15,-34 35 16,-36-35-16,36 35 16,-36 0-16,-35 0 15,71 0-15,-1 0 16,1-35-16,35 35 15,35 0-15,0-71 16,35 71-16,-105-35 16,35 35-16,35 0 15,-71-36-15,1 36 16,-1 0-16,36-35 15,0 35-15,35 0 16,-70-35-16,-71 35 16,70 0-1,-70 0-15,35 0 16,1 0-16,-1 0 15,36 0-15,70-35 16,0 35-16,-71 0 16,1-71-16,35 71 15,-36 0-15,1 0 16,-71 0-1,70 0-15,36 0 16,-35 0-16,35-70 16,-71 70-16,35-36 15,-70 36-15,71 0 16,-71 0-16,35 0 15,36 0-15,-36 0 16,0 0-16,71 0 16,-106 0-1,36 0 1,-1 0 93,0 0-93,0 0-16,1 0 15,-1 0 1,0 0-1,-35 0 1,71 0 0,-36 36 30,0-1-30,-35-35 31,36 35-32,-36-35 1,70 35-16,-35 1 16,-35-36-1,36 35 1,-36-35-1,35 0-15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8T08:23:38.09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96F688B-9123-4ACE-8614-9AAED0D6C895}" emma:medium="tactile" emma:mode="ink">
          <msink:context xmlns:msink="http://schemas.microsoft.com/ink/2010/main" type="inkDrawing" rotatedBoundingBox="11889,4217 16065,4737 15843,6521 11667,6001" hotPoints="15875,5293 13607,6173 11343,5284 13611,4404" semanticType="enclosure" shapeName="Ellipse"/>
        </emma:interpretation>
      </emma:emma>
    </inkml:annotationXML>
    <inkml:trace contextRef="#ctx0" brushRef="#br0">3793 1495 0,'0'0'140,"0"0"-140,0 0 16,0-70-16,35 70 15,-35-36 1,35 36-16,-35-105 16,35-1-16,-35 70 15,0 1-15,0 0 16,0 0-16,0-1 15,0 36-15,0-35 16,0-36-16,0 1 16,0 35-16,0-36 15,-35-35-15,35 71 16,-35 0-16,35-1 15,0-34-15,-35 35 16,-1-1-16,36 36 16,-35-35-16,35 0 15,0 35 1,-35-36-1,-1 36 1,36 0-16,-35-35 16,35 0-16,-70 35 15,70 0 1,-36-35-16,-34 35 15,-1-36-15,1 36 16,-177-35-16,141 35 16,-70-35-16,34 35 15,37-35 1,-72 35-16,71 0 15,-35 0-15,35 0 16,36 0-16,-36 0 16,71 0-16,-71 0 15,35 0-15,36 0 16,0 0-16,-36 0 15,71 0-15,-35 0 16,0 0-16,-1 0 16,36 0-16,-35 0 15,0 35-15,35-35 16,-35 0-1,35 0-15,-36 0 16,1 0-16,0 0 16,-106 35-16,141-35 15,-71 0-15,1 0 16,-1 0-16,71 0 15,-106 35 1,71 36-16,-71-71 16,35 70-16,36-70 0,-35 0 15,70 0 1,-36 36-16,36-36 78,-35 35-78,0-35 15,35 0-15,-106 71 16,71-36-16,35 0 16,-71 0-16,71-35 15,-35 71-15,35-36 16,0 1 15,0-36 16,0 35-47,0-35 15,0 70-15,0-70 16,0 36-16,0 34 16,0-70-16,70 106 15,-70-71 1,36 1-16,-1-1 15,0-35-15,-35 70 16,71-70-16,70 177 16,-35-142-16,-71 36 15,0-36-15,71 0 16,-106-35-16,106 71 15,-71-71-15,71 0 16,-71 0-16,1 35 16,34 0-16,1-35 15,-36 0-15,-35 0 16,106 36-16,-71-36 15,36 0-15,35 0 16,-36 0-16,36 0 16,-71 0-16,71 0 15,-71 0-15,-35 0 16,71 0 62,-36 0-78,36 0 15,-36 0 1,71 0-16,-106 0 16,35 0-16,106 0 15,-141 0-15,106 0 16,-35 0-16,-36 0 15,-35 0-15,35 0 1139,36 0-1123,35 0-16,35 0 15,-106 0-15,35 0 16,72 0-16,-72 0 16,71 0-16,-70 0 15,-1 0 1,1 0-16,-36 0 47,0 0-32,1 0-15,-36 0 16,35 0-1,0 0-15,1 0 16,-36 0-16,35-36 16,0 36 108,0 0-124,-35 0 16,71-35 0,0 0-16,-36-1 15,0 1-15,-35 35 16,35 0-16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3T00:18:14.68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BBD169D-EBA7-4FA9-BB61-B2D1C59F756D}" emma:medium="tactile" emma:mode="ink">
          <msink:context xmlns:msink="http://schemas.microsoft.com/ink/2010/main" type="writingRegion" rotatedBoundingBox="10126,4873 7393,6149 6587,4422 9320,3147"/>
        </emma:interpretation>
      </emma:emma>
    </inkml:annotationXML>
    <inkml:traceGroup>
      <inkml:annotationXML>
        <emma:emma xmlns:emma="http://www.w3.org/2003/04/emma" version="1.0">
          <emma:interpretation id="{D628AE2A-53E0-4C8B-8126-CF0EB457851F}" emma:medium="tactile" emma:mode="ink">
            <msink:context xmlns:msink="http://schemas.microsoft.com/ink/2010/main" type="paragraph" rotatedBoundingBox="10126,4873 7393,6149 6587,4422 9320,3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AE263-CD65-43FD-9726-AB5BAEC6D66C}" emma:medium="tactile" emma:mode="ink">
              <msink:context xmlns:msink="http://schemas.microsoft.com/ink/2010/main" type="line" rotatedBoundingBox="10126,4873 7393,6149 6587,4422 9320,3147"/>
            </emma:interpretation>
          </emma:emma>
        </inkml:annotationXML>
        <inkml:traceGroup>
          <inkml:annotationXML>
            <emma:emma xmlns:emma="http://www.w3.org/2003/04/emma" version="1.0">
              <emma:interpretation id="{C7B181A2-CC2B-4BF4-9CCA-07F27AE2FE9B}" emma:medium="tactile" emma:mode="ink">
                <msink:context xmlns:msink="http://schemas.microsoft.com/ink/2010/main" type="inkWord" rotatedBoundingBox="10126,4873 7393,6149 6587,4422 9320,3147"/>
              </emma:interpretation>
            </emma:emma>
          </inkml:annotationXML>
          <inkml:trace contextRef="#ctx0" brushRef="#br0">2329 1161 0,'-36'35'562,"36"-35"31,0 35-578,-35 0-15,35-35 31,-35 36-31,35-36 16,-36 35 0,1 0 30,0 1-30,0-36 0,35 0-16,-36 35 15,36-35 1,-70 35-16,34 0 15,1-35-15,0 36 16,35-36 0,-71 0-16,71 0 15,-35 0-15,35 0 16,-35 35-16,0-35 15,35 0-15,-36 0 16,36 35 0,-70-35-1,70 0 1,-36 0-1,36 35 1,-70-35-16,35 0 16,-1 0-16,-34 71 15,34-71-15,1 0 16,0 0-16,0 0 15,-1 35-15,1-35 16,0 0 31,35 36-47,-35-36 15,-1 0-15,1 0 16,0 35-16,35-35 16,-36 0-16,1 0 15,35 0-15,-35 0 16,0 0-1,-1 0-15,36 35 16,-35-35-16,-36 35 16,71-35-16,-70 0 15,70 0-15,-35 0 16,35 36-16,-71-36 93,71 0-77,-35 0-16,35 0 16,-71 0-1,71 0-15,-35 0 16,35 0-1,-71 0 63,71 0-62,-35 0-16,35 0 16,-35 0-1,0 0-15,35 0 16,-36 0-1,36 0-15,-35-36 16,35 36-16,-71 0 31,71-35 32,-35 0-17,35 35 329,0-35-375,0 35 31,0-36 16,35 1-32,-35 35 1,36-35-16,-36 35 16,35-36-16,0 1 15,-35 0-15,71 0 16,-71-1-16,35 36 15,0 0-15,36-35 16,-36 0-16,-35 35 31,36-35-15,-1 35-1,-35 0 48,35 0-63,0-36 109,-35 1-109,0 35 16,0-35-16,71-1 15,-71-34-15,0 35 16,35-1-16,-35 1 15,0 0-15,35-36 16,-35 36-16,0 35 16,0-71-16,0 71 15,0-35 1,0 35-1,0-70-15,0 70 16,0-36 0,0 36-1,0-70-15,0 70 16,0-36-1,0 36-15,0-70 16,0 70 0,0-35 15,0 35-31,0-71 15,0 71-15,0-35 16,0 35 0,0-71-1,0 71-15,0-35 16,0 35-16,0-71 15,0 71 1,0-35 0,0 35-16,0-70 15,0 70 1,36-36-16,-36 36 15,35 0 79,0-35-94,-35 35 16,36 0-16,34-35 15,-35 35-15,1 0 16,-36 0-16,70 0 15,1 0-15,-36 0 16,0 0-16,-35 0 16,71 0-16,-36 0 15,0 0-15,1 0 16,-1 0-16,0 0 15,36 0-15,-1 0 16,1 0-16,35 0 16,-36 0-16,1 0 15,-36 0 1,36 35-16,-71-35 15,35 0-15,0 0 16,36 35-16,-71-35 31,35 0-15,0 0-1,1 0 1,-36 36-16,35-36 16,0 0-16,1 35 15,-36-35-15,35 35 16,-35 0-16,35-35 15,0 36-15,1-36 16,-36 35-16,35 0 16,0-35-16,-35 35 15,35-35-15,-35 36 16,71-1-16,-71 0 15,35-35-15,-35 36 16,0-1-16,36 0 16,-1-35-16,-35 35 31,0 1-31,0-36 31,0 35-15,0 0-16,0 1 31,0-36 16,0 35-32,0 0 1,0 0-1,0-35-15,0 36 16,0-1-16,0 0 16,0-35-16,0 35 15,0 1-15,0-1 16,-35-35 62,35 35-63,-36-35 95,36 0-79,-35 0 0,35 0-31,-71 0 16,71 0-1,-35 0-15,35 0 31,-70 0 1,70 0 14,-36 0 64,36 0-95,-70 0 1,70 0-1,-35 0-15,35 0 16,0 36-16,-36-1 16,1 0-1,35-35 16,0 35 16,-35 1-47,35-36 16,0 35-1,0 0 48,0 1-48,0-36 17,0 35-17,0-35 1,0 35 31,35-35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3T00:24:26.14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66CD25F-4188-4635-8252-6D0D844BF740}" emma:medium="tactile" emma:mode="ink">
          <msink:context xmlns:msink="http://schemas.microsoft.com/ink/2010/main" type="inkDrawing" rotatedBoundingBox="14946,7468 21498,7582 21495,7725 14944,7612" shapeName="Other"/>
        </emma:interpretation>
      </emma:emma>
    </inkml:annotationXML>
    <inkml:trace contextRef="#ctx0" brushRef="#br0">0 6 0,'0'0'141,"0"0"-126,37 0-15,37 0 16,-37 0-16,73 0 15,-73 0-15,37 0 16,-38 0-16,38 0 16,-74 0-1,37 0-15,-37 0 16,73 0-1,-73 0 1,37 0 0,-37 0-16,74 0 15,-37 0-15,73 0 16,37 0-16,-36 0 15,-74 0-15,147 0 16,-111 0-16,1 0 16,0 0-16,-38 0 15,38 0-15,-74 0 16,37 0-16,-37 0 15,110 37-15,-73-37 16,0 0 0,0 0-16,-1 0 15,38 0-15,-37 0 16,36 0-16,-73 0 15,37 0-15,37 0 16,0 0-16,-1 0 16,38 0-1,-38 0-15,74 0 16,1 0-16,-75 0 15,-36 0-15,74 0 16,-75 0-16,-36 0 16,74 0-16,0 0 15,-38 0-15,38 0 16,0 0-16,-1 0 15,1 0-15,-37 0 16,36 0-16,1 0 16,-37 0-16,0 0 15,-1 0-15,75 0 16,-1 0-16,-73 0 15,37 0-15,-1 0 16,-36 0-16,0 0 16,0 0-16,36 37 15,-36-37-15,-37 0 16,37 0-1,0 0-15,0 0 16,-37 0-16,36 37 31,-36-37-31,37 0 16,-37 0-16,37 0 15,37 0-15,-37 0 16,36 0-16,74 0 16,-147 0-16,111 0 15,-74 0-15,-1 0 16,1 0-16,0 0 15,-37 0-15,74 0 16,-1 0-16,-73 0 16,111 0-16,-38 0 15,-36 0-15,74 0 16,-111 0-16,36 0 15,-36 0-15,37 0 16,0 0-16,0 0 31,-37 0-31,37 0 16,0 0-16,-1 0 15,-36 0-15,37 0 16,0 0-16,0 0 16,-37 0-1,37 0 1,-1 0-1,1 0-15,-37-37 16,37 37-16,0 0 16,0-37-16,36 37 15,-73 0-15,37-37 16,-37 37-16,37 0 312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3T00:24:28.78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A8635CC-6362-4453-9B14-727ABCE0B84F}" emma:medium="tactile" emma:mode="ink">
          <msink:context xmlns:msink="http://schemas.microsoft.com/ink/2010/main" type="inkDrawing" rotatedBoundingBox="15057,9270 23081,9422 23079,9506 15055,9353" shapeName="Other"/>
        </emma:interpretation>
      </emma:emma>
    </inkml:annotationXML>
    <inkml:trace contextRef="#ctx0" brushRef="#br0">0 18 0,'73'0'15,"-73"0"32,37 0-16,-37 0-15,37 0-16,0 0 15,37 0-15,-1 0 16,111 0-16,-37 0 16,74 0-16,74 0 15,-148 0-15,111 0 16,-111 0-16,37 0 15,-110 0-15,-38 0 16,1 0-16,0 0 16,0 0-1,-37 0-15,37 0 16,0 0-1,-1 0-15,-36 0 16,37 0-16,0 0 16,-37 0-16,37 0 15,0 0-15,-1 0 16,1 0-16,37 0 15,-1 0-15,1 0 16,-74 0-16,37 0 16,37 0-16,-38 0 15,-36 0-15,74 0 16,-37 0-16,-37 0 15,37 0-15,-1 0 16,1 0-16,-37 0 16,37 0-16,0 0 15,0 0-15,36 0 16,-36 0-16,37 0 15,-37 0-15,-1 0 16,38 0 0,-37 0-16,73 0 15,-73 0-15,0 0 16,0 0-16,-1 37 15,38-37-15,-37 0 16,37 0-16,-1 0 16,1 0-16,-1 0 15,75 0-15,-112 0 16,38 0-16,0 0 15,36 0-15,-36 0 16,36 0-16,-73 0 16,37 0-16,-1 0 15,74 0-15,-36 0 16,-37 0-16,-38 0 15,75 0-15,-74 0 16,-37 0-16,36 37 16,1 0-1,-37-37-15,37 0 16,73 0-16,-73 0 15,37 0-15,73 0 16,-110 0 0,147 0-16,-110 0 15,-38 0-15,38 0 16,0 0-16,-37 0 15,-37 0-15,36 0 16,38 0-16,-37 0 16,-37 0-16,37 0 15,-1 0-15,1 0 16,0 0-16,0 0 15,0 0-15,73 0 16,-36 0-16,-1 0 16,38 0-16,-38 0 15,1 0-15,0 0 16,-38 0-16,1 0 15,0 0-15,0 0 16,-37 0-16,37 0 16,-37 0-16,36 0 15,-36 0-15,74 0 16,-74 0-16,74 0 15,-1-37-15,-73 37 16,37 0 15,0 0 16,0 0-16,-37 0 47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3T00:24:32.19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963F857-3E21-4220-B8A9-739412B31754}" emma:medium="tactile" emma:mode="ink">
          <msink:context xmlns:msink="http://schemas.microsoft.com/ink/2010/main" type="inkDrawing" rotatedBoundingBox="15349,12626 21571,12624 21571,12920 15350,12921" shapeName="Other"/>
        </emma:interpretation>
      </emma:emma>
    </inkml:annotationXML>
    <inkml:trace contextRef="#ctx0" brushRef="#br0">0 264 0,'0'0'187,"37"0"-187,37 0 16,-37 0-16,36 0 15,-36 0-15,73 0 16,-73 0-16,37 0 16,0 0-16,-1 0 15,-36 0-15,37 0 16,-1 0-16,1 0 15,110 0-15,-74-37 16,38 37-16,36-74 16,-111 74-16,148-37 15,-74 37-15,74-37 16,-184 37-16,73-36 15,-110 36-15,37 0 16,0 0-16,0 0 16,-37 0-16,37 0 15,0 0 1,-1 0-16,-36 0 15,37 0-15,0 0 16,0 0 0,-37 0-16,37 0 15,-1 0-15,1 0 16,0 0-16,0 0 15,36 0-15,1 0 16,-37 0-16,0 0 16,0 0-16,-37 0 15,36 0-15,1 0 16,0 0-16,-37 0 15,37 0-15,36 0 16,-36 0-16,-37 0 16,37 0-16,0 0 15,0 0-15,-37 0 16,36 0-16,1 0 15,0 0-15,-37 0 16,37 0-16,37 0 16,-74 0-16,73 0 15,-36 0-15,-37 0 16,37 0-16,0 0 15,-1 0-15,-36 0 16,37 0 0,0 0-1,0 0-15,0 0 16,-1 0-16,1 0 15,-37 0-15,37 0 16,0 0-16,0 0 16,-37 0-16,36 0 15,1 0 1,-37 0-1,37 0 1,-37 0 15,37 0-31,0 36 16,-37-36-1,37 0 17,-37 0-17,36 0 1,1 0-16,0 0 15,37 0-15,-38 0 16,1 0 0,37 0-16,-74 0 15,37 0-15,-1 37 16,1-37-16,0 0 15,74 0-15,-75 0 16,38 0-16,0 0 16,36 37-16,-110-37 15,110 74-15,-73-74 16,0 0-1,0 0 1,0 0-16,0 0 16,-1 37-16,1-37 15,0 0-15,37 0 16,-74 0-16,73 0 15,-36 0-15,0 0 32,0 0-32,-37 0 15,36 0 1,1 73-16,0-73 15,-37 0 17,37 0-32,0 0 15,-37 0-15,37 0 16,-37 0-1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3T00:24:35.8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96F138F-36C1-4B0C-8B48-C29BA12226B3}" emma:medium="tactile" emma:mode="ink">
          <msink:context xmlns:msink="http://schemas.microsoft.com/ink/2010/main" type="inkDrawing" rotatedBoundingBox="15350,14410 23486,14483 23485,14575 15349,14502" shapeName="Other"/>
        </emma:interpretation>
      </emma:emma>
    </inkml:annotationXML>
    <inkml:trace contextRef="#ctx0" brushRef="#br0">0 87 0,'0'-37'109,"0"37"-93,0 0-16,37 0 15,0 0 1,-37 0-16,37 0 15,0 0-15,36 0 16,-36 0-16,37 0 16,-1 0-16,38-37 15,-74 37-15,220 0 16,-146 0-16,-38 0 15,38 0-15,-74 0 16,36 0-16,-73 0 16,37 0 15,-37 0-16,74 0 1,-74 0-16,36 0 16,-36 0-16,74 0 15,-37 0-15,36 0 16,-36 0-16,0 0 15,37 0-15,-38 0 16,1 0-16,37 0 16,0 0-1,-74 0-15,36 0 16,1 0-16,0 0 15,-37 0-15,37 0 16,36 37-16,-36-37 16,0 0-16,73 0 15,-73 0-15,0 0 16,0 0-16,37 0 15,-38 0-15,-36 0 16,37 0-16,-37 0 16,37 37-16,0-37 15,36 0-15,-36 0 16,74 0-16,-75 0 15,1 0-15,0 0 16,0 0-16,0 0 16,0 0-1,-37 0 1,36 0-1,1 0 1,0 0-16,-37 0 16,37 0-16,0 0 15,36 0 1,-73 0-16,74 0 15,-1 0-15,1 0 16,-37 0-16,-37 0 16,74 0-16,-38 0 15,1 0-15,0 0 16,-37 0-1,37 0 1,0 0-16,-1 0 16,38 0-16,0 0 15,-1 0-15,1 0 16,-37 0-16,36 0 15,-36 0-15,37 0 16,-74 0-16,37 0 16,-1 0-16,1 0 15,-37 0-15,74 0 16,-1 0-16,-36 0 15,37 0-15,-37 0 16,-1 0-16,38 0 16,-37 0-16,37 0 15,-38 0 1,1 0-16,74 0 15,-38 0-15,-73 0 16,37 0-16,73 0 16,-36 0-16,-74 0 15,74 0-15,-37 0 16,-1 0-16,-36 0 15,37 0-15,37 0 16,-74 0-16,37 0 16,-1 0-16,1 0 15,-37 0-15,74 0 16,-37 0-16,-37 0 15,36 0-15,1 0 16,0 0-16,0 0 16,0 0-16,0 0 15,-1 0-15,38 0 16,-37 0-16,36 0 16,-73 0-16,74 0 15,-37 0-15,0 0 16,73 0-16,-110 0 15,37 0 1,73 0-16,-110 0 16,74 0-16,-37 0 15,0 0-15,-1 0 16,1 0-16,-37 0 15,37 0-15,0 0 16,110 0-16,-73 0 16,-1 0-16,1 0 15,0 0-15,-1 0 16,1 0-16,36 0 15,-73 0-15,37 0 16,-1 0-16,1 0 16,-74 0-16,37 0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3T00:41:55.8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E0FE4A4-ADD0-4E60-B85E-E7451F095E2F}" emma:medium="tactile" emma:mode="ink">
          <msink:context xmlns:msink="http://schemas.microsoft.com/ink/2010/main" type="writingRegion" rotatedBoundingBox="2998,6421 4232,6421 4232,7902 2998,7902"/>
        </emma:interpretation>
      </emma:emma>
    </inkml:annotationXML>
    <inkml:traceGroup>
      <inkml:annotationXML>
        <emma:emma xmlns:emma="http://www.w3.org/2003/04/emma" version="1.0">
          <emma:interpretation id="{C6A85C13-24DF-46C3-9A8F-237977B13303}" emma:medium="tactile" emma:mode="ink">
            <msink:context xmlns:msink="http://schemas.microsoft.com/ink/2010/main" type="paragraph" rotatedBoundingBox="2998,6421 4232,6421 4232,7902 2998,7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BCA54A-290D-4209-B526-0AC8E811E930}" emma:medium="tactile" emma:mode="ink">
              <msink:context xmlns:msink="http://schemas.microsoft.com/ink/2010/main" type="line" rotatedBoundingBox="2998,6421 4232,6421 4232,7902 2998,7902"/>
            </emma:interpretation>
          </emma:emma>
        </inkml:annotationXML>
        <inkml:traceGroup>
          <inkml:annotationXML>
            <emma:emma xmlns:emma="http://www.w3.org/2003/04/emma" version="1.0">
              <emma:interpretation id="{D9C93032-2A0E-473E-B6BC-52E8FCCCB538}" emma:medium="tactile" emma:mode="ink">
                <msink:context xmlns:msink="http://schemas.microsoft.com/ink/2010/main" type="inkWord" rotatedBoundingBox="2998,6421 4232,6421 4232,7902 2998,7902"/>
              </emma:interpretation>
            </emma:emma>
          </inkml:annotationXML>
          <inkml:trace contextRef="#ctx0" brushRef="#br0">179 190 0,'0'0'0,"-90"0"16,90 0 46,0 27-31,0 1-15,0-1-16,0-27 15,0 27 1,0 0-16,0 0 16,0-27-16,0 27 15,0 1 1,0-1-1,0 0-15,0 27 16,0-27-16,0 55 16,0-55-16,0 27 15,0-26-15,0 26 16,0-27-16,0 0 0,0 28 15,0-28-15,0 0 16,0 0-16,0 0 16,90 0 15,-90-27-16,0 28-15,90-1 16,-90-27 0,90 27-16,-90-27 15,90 0 1,0 27-16,-90-27 15,90 0 1,-90 0 0,90 0-1,0 0 1,0 0-1,-90 0 1,89 0 15,1 0-15,0 0-1,-90 0 1,90 0-16,0 0 16,0 0-16,-90 0 15,90 0-15,0 0 16,0 0-16,-90 0 62,0 0 1,0 0-48,0-54-15,0 54 16,0-27-1,0 27-15,0-55 16,0 55 0,90-27-16,-90 27 15,0-27-15,0-27 31,180-1-31,-91 1 16,91-28-16,-180 82 16,0-54-1,180 0-15,-180-1 16,90 1-16,-90 54 15,0-27-15,180-27 16,-180 54 0,0-55-16,90 55 15,-90-27 1,0 27-1,0-54 17,0 54-32,90-27 15,0 27-15,-90-28 31,90 1 16,-90 27-31,90-27 15,-90 27-31,0-54 31,0 54-15,0-27-1,0 27 1,0-28 46,-180 1-46,180 0 15,-90 27-31,90 0 0,-180 0 16,180 0-16,-90 0 15,-180 0-15,270 0 16,-180 27-16,90-27 16,90 0-16,-179 0 15,89 0-15,0 0 0,90 27 16,-90-27-16,90 0 15,-90 0 1,90 0-16,-180 0 16,90 28 15,0-1 0,0-27-15,0 0 15,90 27 31,-89 0-31,89-27 1,0 27-17,-90-27 32,90 0 31,-90 27 0,0-27-31,90 0-16,-90 28-15,90-28 46,-90 0 0,0 27-46,0-27 93,90 0 0,-90 0-77,0 0 108,0 0-31,90 0-78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7T12:47:03.79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41E65E0-1633-417F-A740-D3E87ACF178B}" emma:medium="tactile" emma:mode="ink">
          <msink:context xmlns:msink="http://schemas.microsoft.com/ink/2010/main" type="writingRegion" rotatedBoundingBox="565,9839 4142,10989 3296,13623 -281,12473"/>
        </emma:interpretation>
      </emma:emma>
    </inkml:annotationXML>
    <inkml:traceGroup>
      <inkml:annotationXML>
        <emma:emma xmlns:emma="http://www.w3.org/2003/04/emma" version="1.0">
          <emma:interpretation id="{E43C9032-BAAD-4BA9-A421-A769EF7D13F9}" emma:medium="tactile" emma:mode="ink">
            <msink:context xmlns:msink="http://schemas.microsoft.com/ink/2010/main" type="paragraph" rotatedBoundingBox="565,9839 4142,10989 3296,13623 -281,12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590E38-934E-4C5B-A6A1-7617D323DD63}" emma:medium="tactile" emma:mode="ink">
              <msink:context xmlns:msink="http://schemas.microsoft.com/ink/2010/main" type="line" rotatedBoundingBox="565,9839 4142,10989 3296,13623 -281,12473"/>
            </emma:interpretation>
          </emma:emma>
        </inkml:annotationXML>
        <inkml:traceGroup>
          <inkml:annotationXML>
            <emma:emma xmlns:emma="http://www.w3.org/2003/04/emma" version="1.0">
              <emma:interpretation id="{860C9DC9-9035-40FF-AF90-19997C9778F5}" emma:medium="tactile" emma:mode="ink">
                <msink:context xmlns:msink="http://schemas.microsoft.com/ink/2010/main" type="inkWord" rotatedBoundingBox="565,9839 4142,10989 3296,13623 -281,12473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3162 1967 0,'0'-70'125,"35"-1"-110,1 36-15,-36-36 16,35 1-16,0-36 15,0 35-15,1-34 16,-36 34-16,35 71 16,0-106-16,-35 71 15,36 35-15,-36-71 16,0 71-1,0-35 1,35-35-16,-35 34 16,35-34-16,-35 70 15,0-36-15,0 1 16,0 0-1,0 0-15,0-1 16,0 1 0,0 0 15,0 35 78,-35 0-62,35 0-32,-35-35-15,-1 35 16,-34 0 0,-71-71-16,141 71 15,-71 0-15,0 0 16,-34 0-16,34-71 15,1 71-15,-1-35 16,0 35 0,36 0-16,-35 0 15,34 0-15,1 0 16,35 0-1,-35-35 17,-1 35-17,36 0-15,-35 0 16,0-71-1,0 71-15,35 0 16,-71 0-16,36-70 16,0 70-16,35 0 15,-71-36 1,0 1-16,71 35 15,-35 0-15,35 0 16,-35 0-16,0-70 16,-1 70-1,1 0-15,0 0 16,-1 0-1,36 0-15,-70 0 16,-1 0-16,71 0 16,-70 0-16,-1-71 15,71 71-15,-70 0 16,-36 0-1,71 0-15,35 0 16,-36 0-16,1 0 16,35 0-16,-35 0 15,-1 0-15,1 0 16,0 0-1,0 0 1,-1 0 0,-34 0-16,-1 0 15,36 0-15,0 0 16,-36 0-16,36 0 15,0 0-15,-1 0 16,36 0-16,-70 0 16,-36 0-16,35 0 15,36 35-15,0-35 16,-36 0-16,36 0 15,0 0 1,35 36 156,-71-1-172,71 71 15,-70 0 1,34-1-16,36-69 15,0 34-15,0 71 16,0-70-16,0-71 16,0 70-16,0 36 15,0-70-15,0-1 16,0 35-1,0-34 1,0-36-16,36 70 16,-36 1-1,35-36-15,-35 0 16,35-35-16,0 71 15,-35-71-15,36 35 16,-36-35 0,0 71-1,35-71 1,-35 35-1,0-35 1,0 71-16,0-36 16,0 0-16,71 0 15,-71 36-15,0-36 16,0 1-16,0 34 15,70 1-15,-70-71 16,35 35 0,1 0-1,-36 0-15,70 1 16,-70 34-16,71 1 15,-36-71 1,-35 35 0,0 0-16,0 1 15,35-36-15,1 70 16,-1-70-16,0 71 15,-35-71-15,35 35 16,1 0 0,34 1-1,1-36-15,-36 35 16,36-35-1,-1 70-15,1-70 16,-1 0-16,36 36 16,-35-1-16,-1-35 15,71 0-15,-35 0 16,35 0-16,-35 0 15,0 0-15,0 0 16,-71 0-16,0 0 16,1 0-16,-1 0 15,0 0-15,0 0 16,-35 0-16,71 0 15,0 0-15,-36 0 16,0 0-16,71 0 16,-71-71-16,1 71 15,-1-70-15,0 70 16,0-35-16,1-1 15,-1 1 1,0 0-16,-35 0 16,0 35-16,0-36 15,0-70 1,0 106-1,0-35-15,0 0 16,0-36-16,0 36 16,0 0-16,0-1 15,0 1 1,0 0 15,0 0-15,0-1-1,-35 1-15,35 0 312,0 35-296,0 0-1,70 0 173,-70 0-173,36-35 1,-1 35-16,36 0 15,-36 0 1,0 0-16,36 0 16,-36 0-16,0 0 15,1 0-15,-1 0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27T12:46:47.50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9E34F2B-A11F-4A33-8D06-9C79E4BEEFDE}" emma:medium="tactile" emma:mode="ink">
          <msink:context xmlns:msink="http://schemas.microsoft.com/ink/2010/main" type="inkDrawing" rotatedBoundingBox="2698,11741 6592,11834 6545,13822 2651,13729" hotPoints="6088,11882 6007,13778 2929,13646 3010,11751" semanticType="enclosure" shapeName="Rectangle"/>
        </emma:interpretation>
      </emma:emma>
    </inkml:annotationXML>
    <inkml:trace contextRef="#ctx0" brushRef="#br0">214 1694 0,'0'0'187,"35"0"-172,36 0-15,-71 0 16,70 35-16,1-35 16,-36 35-16,71 36 15,-106-71-15,35 0 16,36 35-16,-36-35 31,0 35-15,1-35-16,-1 36 15,0-36-15,0 0 16,36 35-16,-36-35 15,36 0-15,-1 35 16,36-35-16,-106 0 16,71 0-16,70 0 15,71 0-15,-107 0 16,72 0-16,-36 0 15,-71 0-15,36 0 16,-106 0-16,36 0 16,-1 0-1,0 0 1,0 0-16,1 0 15,-1 0 1,0 0-16,0 0 16,1 0-16,70 0 15,-36 0-15,1 0 16,-36 0-16,0 0 15,1 0-15,-1 0 16,35 0-16,-34-35 16,-1 35-16,0 0 15,0-71 1,36 71-16,0 0 15,-1-70-15,36 35 16,-71-1-16,1 36 16,-36-35-16,35 35 15,0-35-15,0 0 16,1-1-1,34-70 1,-70 36 0,71 35-1,-71-1 1,0 1-16,0 35 15,0-71-15,0-34 16,0 34-16,0 1 16,0 34-16,0-34 15,0 34-15,0 1 16,0 0-1,0 0 1,0-1-16,-36-34 16,36 70-1,-35-36 1,35 36-16,0-70 15,0 35 1,-70-1-16,34 1 31,36 0-15,-35 35-1,35-35 1,-35-1 0,0 36-16,35-70 15,-71 34 1,71 36 15,-71-35-31,71 35 16,-35-35-16,0 0 15,0 35 1,-1-36-16,36 36 15,-70 0 17,70 0-17,-36-35-15,1 35 16,-35 0-1,-71 0-15,35 0 16,-141 0-16,141 0 16,-106 0-16,1 0 15,34 0-15,-70 0 16,36 0-16,105 0 15,0 0-15,-35 0 16,35 0-16,35 0 16,1 0-16,-36 0 15,-35 0-15,141 0 16,-71 0-1,36 0-15,0 0 16,0 0 0,-1 0-1,36 35-15,-35-35 16,0 36-1,-36-36-15,71 35 16,-70 35-16,34-34 16,1-1-16,35 0 15,-35 36 1,-1-36-16,36 0 15,0 71-15,0-106 16,0 71-16,0-1 16,-35-34-16,35-36 15,0 35 1,0 0 15,0 0-15,0 36-1,0-36 16,0 1-31,0-1 16,0 0-16,0 36 16,35-36-16,-35 0 15,0 0 1,0 1-16,0-1 15,36-35-15,-36 35 16,35-35 0,-35 36-1,35-1-15,1-35 47,-36 35-31,35-35-1,0 0 1,0 0-16,1 0 47,-36 0 15,35 35 32,0-35-94,-35 36 31,71-1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9B863-9286-4CCE-85A1-C25EB4C87D4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BE9C6-EE15-4DA8-BBF2-F326E02A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5DBD-EF16-4461-82F6-57A7374EDD0B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E646-C435-4E0D-89DB-094E6147E90D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2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8E31-15BC-469C-A073-1F447D2FC6A0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58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35AF-CEEC-4E93-91FB-C49EBC664608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0139-3115-4411-A685-27079823CBA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22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9F2E-E1EE-40CA-9D45-9947C49FD581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A6F5-4ECF-4B7E-A699-1CD643C440AA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9B92-72E4-4100-9B15-B0A881DB217F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1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4A73-8C57-46B0-B8B5-8D7368129854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8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1AAA-EFF5-446E-9336-78F3256DDEF6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6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673B-5D3E-4BA1-B46C-63EFCE0335A6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9B5F-54FC-4039-AC2E-D787C81CDCE9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D6D-CFF7-48B7-A3FF-0A49A6650344}" type="datetime1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4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7A8B-298E-4945-A658-E4A77E7C3277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4741-C0E9-4FEB-A812-C404B19E6440}" type="datetime1">
              <a:rPr lang="en-US" smtClean="0"/>
              <a:t>3/1/2019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2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BED7-D09A-4C01-803B-D18A9FA584E0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48E244-8A8E-4356-9321-0C2B2758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0.emf"/><Relationship Id="rId3" Type="http://schemas.openxmlformats.org/officeDocument/2006/relationships/customXml" Target="../ink/ink2.xml"/><Relationship Id="rId7" Type="http://schemas.openxmlformats.org/officeDocument/2006/relationships/image" Target="../media/image17.emf"/><Relationship Id="rId12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0" Type="http://schemas.openxmlformats.org/officeDocument/2006/relationships/customXml" Target="../ink/ink5.xml"/><Relationship Id="rId4" Type="http://schemas.openxmlformats.org/officeDocument/2006/relationships/image" Target="../media/image150.emf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researcheri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42.emf"/><Relationship Id="rId4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ustomXml" Target="../ink/ink14.x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dpu.org/wp-content/uploads/2019/02/2.docx" TargetMode="External"/><Relationship Id="rId2" Type="http://schemas.openxmlformats.org/officeDocument/2006/relationships/hyperlink" Target="http://bdpu.org/wp-content/uploads/2019/02/1-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dpu.org/wp-content/uploads/2019/02/5.docx" TargetMode="External"/><Relationship Id="rId5" Type="http://schemas.openxmlformats.org/officeDocument/2006/relationships/hyperlink" Target="http://bdpu.org/wp-content/uploads/2019/02/4-1.docx" TargetMode="External"/><Relationship Id="rId4" Type="http://schemas.openxmlformats.org/officeDocument/2006/relationships/hyperlink" Target="http://bdpu.org/wp-content/uploads/2019/02/3-1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000" y="1117600"/>
            <a:ext cx="9931400" cy="2857500"/>
          </a:xfrm>
        </p:spPr>
        <p:txBody>
          <a:bodyPr/>
          <a:lstStyle/>
          <a:p>
            <a:pPr algn="ctr"/>
            <a:r>
              <a:rPr lang="en-US" sz="3600" b="1" dirty="0" smtClean="0"/>
              <a:t>C</a:t>
            </a:r>
            <a:r>
              <a:rPr lang="uk-UA" sz="3600" b="1" dirty="0" smtClean="0"/>
              <a:t>творення та актуалізація профіля</a:t>
            </a:r>
            <a:br>
              <a:rPr lang="uk-UA" sz="3600" b="1" dirty="0" smtClean="0"/>
            </a:br>
            <a:r>
              <a:rPr lang="uk-UA" sz="3600" b="1" dirty="0" smtClean="0"/>
              <a:t>науково-педагогічних працівників</a:t>
            </a:r>
            <a:br>
              <a:rPr lang="uk-UA" sz="3600" b="1" dirty="0" smtClean="0"/>
            </a:br>
            <a:r>
              <a:rPr lang="uk-UA" sz="1400" b="1" dirty="0" smtClean="0"/>
              <a:t> </a:t>
            </a:r>
            <a:br>
              <a:rPr lang="uk-UA" sz="1400" b="1" dirty="0" smtClean="0"/>
            </a:br>
            <a:r>
              <a:rPr lang="uk-UA" sz="4000" b="1" dirty="0" smtClean="0"/>
              <a:t>Бердянського державного педагогічного університету</a:t>
            </a:r>
            <a:endParaRPr lang="uk-UA" sz="3600" dirty="0"/>
          </a:p>
        </p:txBody>
      </p:sp>
      <p:pic>
        <p:nvPicPr>
          <p:cNvPr id="1026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4424363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 для оновлення поштової скриньки </a:t>
            </a:r>
            <a:r>
              <a:rPr lang="en-US" dirty="0" smtClean="0"/>
              <a:t>bdpu.org.ua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Усім викладачам на приватну пошту відправлено лист з інструкцією по налаштуванню корпоративної пошти. </a:t>
            </a:r>
          </a:p>
          <a:p>
            <a:r>
              <a:rPr lang="uk-UA" dirty="0" smtClean="0"/>
              <a:t>Лист з інструкцією може випадково потрапити до Спаму, тому </a:t>
            </a:r>
            <a:r>
              <a:rPr lang="uk-UA" smtClean="0"/>
              <a:t>перевірте Спам-пошту.</a:t>
            </a:r>
            <a:endParaRPr lang="uk-UA" dirty="0" smtClean="0"/>
          </a:p>
          <a:p>
            <a:r>
              <a:rPr lang="uk-UA" dirty="0" smtClean="0"/>
              <a:t>Якщо ваша приватна адреса у домені *</a:t>
            </a:r>
            <a:r>
              <a:rPr lang="en-US" dirty="0" smtClean="0"/>
              <a:t>.</a:t>
            </a:r>
            <a:r>
              <a:rPr lang="en-US" dirty="0" err="1" smtClean="0"/>
              <a:t>ru</a:t>
            </a:r>
            <a:r>
              <a:rPr lang="uk-UA" dirty="0" smtClean="0"/>
              <a:t>, зверніться особисто до інформаційного відділу.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4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Google</a:t>
            </a:r>
            <a:r>
              <a:rPr lang="uk-UA" dirty="0"/>
              <a:t> </a:t>
            </a:r>
            <a:r>
              <a:rPr lang="uk-UA" dirty="0" err="1"/>
              <a:t>Scholar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9401"/>
            <a:ext cx="8596668" cy="4491962"/>
          </a:xfrm>
        </p:spPr>
        <p:txBody>
          <a:bodyPr/>
          <a:lstStyle/>
          <a:p>
            <a:r>
              <a:rPr lang="uk-UA" sz="3200" dirty="0" err="1"/>
              <a:t>Google</a:t>
            </a:r>
            <a:r>
              <a:rPr lang="uk-UA" sz="3200" dirty="0"/>
              <a:t> Академія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це </a:t>
            </a:r>
            <a:r>
              <a:rPr lang="uk-UA" sz="3200" dirty="0"/>
              <a:t>некомерційна пошукова </a:t>
            </a:r>
            <a:r>
              <a:rPr lang="uk-UA" sz="3200" dirty="0" err="1"/>
              <a:t>бібліометрична</a:t>
            </a:r>
            <a:r>
              <a:rPr lang="uk-UA" sz="3200" dirty="0"/>
              <a:t> система, що індексує наукові публікації та наводить дані про їх цитування.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377E-E3A1-474D-8397-8BA7060FD763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77" y="5685762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234" y="517528"/>
            <a:ext cx="8596668" cy="1320800"/>
          </a:xfrm>
        </p:spPr>
        <p:txBody>
          <a:bodyPr/>
          <a:lstStyle/>
          <a:p>
            <a:r>
              <a:rPr lang="uk-UA" dirty="0"/>
              <a:t>Реєстрація </a:t>
            </a:r>
            <a:r>
              <a:rPr lang="uk-UA" b="1" dirty="0"/>
              <a:t>у  </a:t>
            </a:r>
            <a:r>
              <a:rPr lang="uk-UA" b="1" dirty="0" err="1"/>
              <a:t>Google</a:t>
            </a:r>
            <a:r>
              <a:rPr lang="uk-UA" b="1" dirty="0"/>
              <a:t> Академії </a:t>
            </a:r>
            <a:br>
              <a:rPr lang="uk-UA" b="1" dirty="0"/>
            </a:br>
            <a:r>
              <a:rPr lang="uk-UA" u="sng" dirty="0">
                <a:solidFill>
                  <a:srgbClr val="FF0000"/>
                </a:solidFill>
              </a:rPr>
              <a:t>https://scholar.google.com.ua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43151"/>
            <a:ext cx="8596668" cy="3880773"/>
          </a:xfrm>
        </p:spPr>
        <p:txBody>
          <a:bodyPr/>
          <a:lstStyle/>
          <a:p>
            <a:pPr lvl="0"/>
            <a:r>
              <a:rPr lang="uk-UA" sz="2400" dirty="0"/>
              <a:t>Для підтвердження приналежності науковця до сфери діяльності БДПУ необхідно мати електрону адресу в домені </a:t>
            </a:r>
            <a:r>
              <a:rPr lang="uk-UA" sz="2400" b="1" dirty="0"/>
              <a:t>bdpu.org.ua.</a:t>
            </a:r>
            <a:r>
              <a:rPr lang="uk-UA" sz="2400" dirty="0"/>
              <a:t> У випадку її відсутності створити у встановленому порядку. </a:t>
            </a:r>
            <a:endParaRPr lang="en-US" sz="2400" dirty="0"/>
          </a:p>
          <a:p>
            <a:pPr lvl="0"/>
            <a:r>
              <a:rPr lang="uk-UA" sz="2400" dirty="0"/>
              <a:t>Для одержання інформації від </a:t>
            </a:r>
            <a:r>
              <a:rPr lang="uk-UA" sz="2400" dirty="0" err="1"/>
              <a:t>Google</a:t>
            </a:r>
            <a:r>
              <a:rPr lang="uk-UA" sz="2400" dirty="0"/>
              <a:t> Академії </a:t>
            </a:r>
            <a:r>
              <a:rPr lang="uk-UA" sz="2400" dirty="0" err="1"/>
              <a:t>неодхідно</a:t>
            </a:r>
            <a:r>
              <a:rPr lang="uk-UA" sz="2400" dirty="0"/>
              <a:t> мати </a:t>
            </a:r>
            <a:r>
              <a:rPr lang="uk-UA" sz="2400" b="1" dirty="0"/>
              <a:t>обліковий запис </a:t>
            </a:r>
            <a:r>
              <a:rPr lang="uk-UA" sz="2400" b="1" dirty="0" err="1"/>
              <a:t>Google</a:t>
            </a:r>
            <a:r>
              <a:rPr lang="uk-UA" sz="2400" b="1" dirty="0"/>
              <a:t>. </a:t>
            </a:r>
            <a:r>
              <a:rPr lang="uk-UA" sz="2400" dirty="0"/>
              <a:t>У випадку його відсутності створити обліковий запис </a:t>
            </a:r>
            <a:r>
              <a:rPr lang="uk-UA" sz="2400" dirty="0" err="1"/>
              <a:t>Google</a:t>
            </a:r>
            <a:r>
              <a:rPr lang="uk-UA" sz="2400" dirty="0"/>
              <a:t>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12</a:t>
            </a:fld>
            <a:endParaRPr lang="en-US"/>
          </a:p>
        </p:txBody>
      </p:sp>
      <p:pic>
        <p:nvPicPr>
          <p:cNvPr id="8" name="Рисунок 7" descr="ÐÐ°ÑÑÐ¸Ð½ÐºÐ¸ Ð¿Ð¾ Ð·Ð°Ð¿ÑÐ¾ÑÑ Ð²Ð°Ð¶Ð»Ð¸Ð²Ð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517528"/>
            <a:ext cx="1430866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0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96" y="279400"/>
            <a:ext cx="8596668" cy="696451"/>
          </a:xfrm>
        </p:spPr>
        <p:txBody>
          <a:bodyPr/>
          <a:lstStyle/>
          <a:p>
            <a:r>
              <a:rPr lang="uk-UA" dirty="0"/>
              <a:t>Реєстрація </a:t>
            </a:r>
            <a:r>
              <a:rPr lang="uk-UA" b="1" dirty="0"/>
              <a:t>у  </a:t>
            </a:r>
            <a:r>
              <a:rPr lang="uk-UA" b="1" dirty="0" err="1"/>
              <a:t>Google</a:t>
            </a:r>
            <a:r>
              <a:rPr lang="uk-UA" b="1" dirty="0"/>
              <a:t> Академії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13</a:t>
            </a:fld>
            <a:endParaRPr lang="en-US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17166"/>
            <a:ext cx="7103004" cy="25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/>
          <a:stretch>
            <a:fillRect/>
          </a:stretch>
        </p:blipFill>
        <p:spPr bwMode="auto">
          <a:xfrm>
            <a:off x="991215" y="1686414"/>
            <a:ext cx="4518025" cy="343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14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" b="-497"/>
          <a:stretch>
            <a:fillRect/>
          </a:stretch>
        </p:blipFill>
        <p:spPr bwMode="auto">
          <a:xfrm>
            <a:off x="586540" y="609600"/>
            <a:ext cx="5903160" cy="523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15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" y="609600"/>
            <a:ext cx="6488019" cy="573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5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16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723900"/>
            <a:ext cx="10485966" cy="568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5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17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1"/>
            <a:ext cx="9800166" cy="5614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18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2" y="562490"/>
            <a:ext cx="10186718" cy="56614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й ввод 10"/>
              <p14:cNvContentPartPr/>
              <p14:nvPr/>
            </p14:nvContentPartPr>
            <p14:xfrm>
              <a:off x="1181120" y="2097080"/>
              <a:ext cx="1768680" cy="56736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9240" y="2085200"/>
                <a:ext cx="1792440" cy="5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0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74664"/>
            <a:ext cx="9127066" cy="1320800"/>
          </a:xfrm>
        </p:spPr>
        <p:txBody>
          <a:bodyPr/>
          <a:lstStyle/>
          <a:p>
            <a:r>
              <a:rPr lang="uk-UA" dirty="0" smtClean="0"/>
              <a:t>Редагування профілю </a:t>
            </a:r>
            <a:r>
              <a:rPr lang="uk-UA" dirty="0" err="1" smtClean="0"/>
              <a:t>Google</a:t>
            </a:r>
            <a:r>
              <a:rPr lang="uk-UA" dirty="0" smtClean="0"/>
              <a:t> </a:t>
            </a:r>
            <a:r>
              <a:rPr lang="uk-UA" dirty="0"/>
              <a:t>Академії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19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885" t="35764" r="28721" b="8681"/>
          <a:stretch/>
        </p:blipFill>
        <p:spPr>
          <a:xfrm>
            <a:off x="368299" y="1163638"/>
            <a:ext cx="7467601" cy="406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й ввод 8"/>
              <p14:cNvContentPartPr/>
              <p14:nvPr/>
            </p14:nvContentPartPr>
            <p14:xfrm>
              <a:off x="2565320" y="1347500"/>
              <a:ext cx="997920" cy="69768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0920" y="1333100"/>
                <a:ext cx="1026720" cy="726480"/>
              </a:xfrm>
              <a:prstGeom prst="rect">
                <a:avLst/>
              </a:prstGeom>
            </p:spPr>
          </p:pic>
        </mc:Fallback>
      </mc:AlternateContent>
      <p:pic>
        <p:nvPicPr>
          <p:cNvPr id="5120" name="Рисунок 5119"/>
          <p:cNvPicPr>
            <a:picLocks noChangeAspect="1"/>
          </p:cNvPicPr>
          <p:nvPr/>
        </p:nvPicPr>
        <p:blipFill rotWithShape="1">
          <a:blip r:embed="rId5"/>
          <a:srcRect l="23416" t="16893" r="22092" b="3216"/>
          <a:stretch/>
        </p:blipFill>
        <p:spPr>
          <a:xfrm>
            <a:off x="3826140" y="1135064"/>
            <a:ext cx="7089913" cy="5844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Рукописный ввод 5122"/>
              <p14:cNvContentPartPr/>
              <p14:nvPr/>
            </p14:nvContentPartPr>
            <p14:xfrm>
              <a:off x="5380231" y="2727610"/>
              <a:ext cx="2359440" cy="60120"/>
            </p14:xfrm>
          </p:contentPart>
        </mc:Choice>
        <mc:Fallback xmlns="">
          <p:pic>
            <p:nvPicPr>
              <p:cNvPr id="5123" name="Рукописный ввод 5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5831" y="2713210"/>
                <a:ext cx="23882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5" name="Рукописный ввод 5124"/>
              <p14:cNvContentPartPr/>
              <p14:nvPr/>
            </p14:nvContentPartPr>
            <p14:xfrm>
              <a:off x="5420191" y="3359410"/>
              <a:ext cx="2889360" cy="54000"/>
            </p14:xfrm>
          </p:contentPart>
        </mc:Choice>
        <mc:Fallback xmlns="">
          <p:pic>
            <p:nvPicPr>
              <p:cNvPr id="5125" name="Рукописный ввод 51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5791" y="3345010"/>
                <a:ext cx="2918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7" name="Рукописный ввод 5126"/>
              <p14:cNvContentPartPr/>
              <p14:nvPr/>
            </p14:nvContentPartPr>
            <p14:xfrm>
              <a:off x="5526031" y="4530130"/>
              <a:ext cx="2240280" cy="123120"/>
            </p14:xfrm>
          </p:contentPart>
        </mc:Choice>
        <mc:Fallback xmlns="">
          <p:pic>
            <p:nvPicPr>
              <p:cNvPr id="5127" name="Рукописный ввод 51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1631" y="4515730"/>
                <a:ext cx="22690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9" name="Рукописный ввод 5128"/>
              <p14:cNvContentPartPr/>
              <p14:nvPr/>
            </p14:nvContentPartPr>
            <p14:xfrm>
              <a:off x="5526031" y="5190010"/>
              <a:ext cx="2929320" cy="57960"/>
            </p14:xfrm>
          </p:contentPart>
        </mc:Choice>
        <mc:Fallback xmlns="">
          <p:pic>
            <p:nvPicPr>
              <p:cNvPr id="5129" name="Рукописный ввод 5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1631" y="5175610"/>
                <a:ext cx="2958120" cy="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9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230" t="12848" r="21010" b="2951"/>
          <a:stretch/>
        </p:blipFill>
        <p:spPr>
          <a:xfrm>
            <a:off x="677334" y="170172"/>
            <a:ext cx="8040872" cy="64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1070"/>
            <a:ext cx="8596668" cy="1320800"/>
          </a:xfrm>
        </p:spPr>
        <p:txBody>
          <a:bodyPr/>
          <a:lstStyle/>
          <a:p>
            <a:r>
              <a:rPr lang="uk-UA" b="1" dirty="0"/>
              <a:t>2. ORCID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305" y="1152939"/>
            <a:ext cx="10243930" cy="4888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err="1"/>
              <a:t>Open</a:t>
            </a:r>
            <a:r>
              <a:rPr lang="uk-UA" sz="2400" b="1" dirty="0"/>
              <a:t> </a:t>
            </a:r>
            <a:r>
              <a:rPr lang="uk-UA" sz="2400" b="1" dirty="0" err="1"/>
              <a:t>Researcher</a:t>
            </a:r>
            <a:r>
              <a:rPr lang="uk-UA" sz="2400" b="1" dirty="0"/>
              <a:t> </a:t>
            </a:r>
            <a:r>
              <a:rPr lang="uk-UA" sz="2400" b="1" dirty="0" err="1"/>
              <a:t>and</a:t>
            </a:r>
            <a:r>
              <a:rPr lang="uk-UA" sz="2400" b="1" dirty="0"/>
              <a:t> </a:t>
            </a:r>
            <a:r>
              <a:rPr lang="uk-UA" sz="2400" b="1" dirty="0" err="1"/>
              <a:t>Contributor</a:t>
            </a:r>
            <a:r>
              <a:rPr lang="uk-UA" sz="2400" b="1" dirty="0"/>
              <a:t> ID (ORCID) </a:t>
            </a:r>
            <a:r>
              <a:rPr lang="uk-UA" sz="2400" dirty="0"/>
              <a:t>- відкритий, некомерційний проект для створення та підтримки реєстру унікальних ідентифікаторів </a:t>
            </a:r>
            <a:r>
              <a:rPr lang="uk-UA" sz="2400" dirty="0" smtClean="0"/>
              <a:t>дослідників.</a:t>
            </a:r>
            <a:endParaRPr lang="en-US" sz="2400" dirty="0"/>
          </a:p>
          <a:p>
            <a:pPr marL="0" indent="0">
              <a:buNone/>
            </a:pPr>
            <a:r>
              <a:rPr lang="uk-UA" sz="2400" dirty="0"/>
              <a:t>Основна мета створення ORCID - вирішити проблему ідентифікації вчених з однаковими іменами та прізвищами.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b="1" dirty="0" smtClean="0"/>
              <a:t>Переваги </a:t>
            </a:r>
            <a:r>
              <a:rPr lang="uk-UA" sz="2400" b="1" dirty="0"/>
              <a:t>ORCID: </a:t>
            </a:r>
            <a:endParaRPr lang="en-US" sz="2400" b="1" dirty="0"/>
          </a:p>
          <a:p>
            <a:pPr lvl="0"/>
            <a:r>
              <a:rPr lang="uk-UA" sz="2400" dirty="0"/>
              <a:t>швидка реєстрація; </a:t>
            </a:r>
            <a:endParaRPr lang="en-US" sz="2400" dirty="0"/>
          </a:p>
          <a:p>
            <a:pPr lvl="0"/>
            <a:r>
              <a:rPr lang="uk-UA" sz="2400" dirty="0"/>
              <a:t>вирішується проблема ідентифікації дослідника; </a:t>
            </a:r>
            <a:endParaRPr lang="en-US" sz="2400" dirty="0"/>
          </a:p>
          <a:p>
            <a:pPr lvl="0"/>
            <a:r>
              <a:rPr lang="uk-UA" sz="2400" dirty="0"/>
              <a:t>ORCID одна з небагатьох систем, що дозволяє пов'язати різні унікальні ідентифікатори </a:t>
            </a:r>
            <a:r>
              <a:rPr lang="uk-UA" sz="2400" dirty="0" smtClean="0"/>
              <a:t>автора (</a:t>
            </a:r>
            <a:r>
              <a:rPr lang="uk-UA" sz="2400" dirty="0" err="1" smtClean="0"/>
              <a:t>Author</a:t>
            </a:r>
            <a:r>
              <a:rPr lang="uk-UA" sz="2400" dirty="0" smtClean="0"/>
              <a:t> </a:t>
            </a:r>
            <a:r>
              <a:rPr lang="uk-UA" sz="2400" dirty="0"/>
              <a:t>ID </a:t>
            </a:r>
            <a:r>
              <a:rPr lang="uk-UA" sz="2400" dirty="0" err="1" smtClean="0"/>
              <a:t>Scopus</a:t>
            </a:r>
            <a:r>
              <a:rPr lang="uk-UA" sz="2400" dirty="0" smtClean="0"/>
              <a:t>, </a:t>
            </a:r>
            <a:r>
              <a:rPr lang="uk-UA" sz="2400" dirty="0" err="1" smtClean="0"/>
              <a:t>Researcher</a:t>
            </a:r>
            <a:r>
              <a:rPr lang="uk-UA" sz="2400" dirty="0" smtClean="0"/>
              <a:t> </a:t>
            </a:r>
            <a:r>
              <a:rPr lang="uk-UA" sz="2400" dirty="0"/>
              <a:t>ID </a:t>
            </a:r>
            <a:r>
              <a:rPr lang="uk-UA" sz="2400" dirty="0" err="1"/>
              <a:t>Web</a:t>
            </a:r>
            <a:r>
              <a:rPr lang="uk-UA" sz="2400" dirty="0"/>
              <a:t> </a:t>
            </a:r>
            <a:r>
              <a:rPr lang="uk-UA" sz="2400" dirty="0" err="1"/>
              <a:t>of</a:t>
            </a:r>
            <a:r>
              <a:rPr lang="uk-UA" sz="2400" dirty="0"/>
              <a:t> </a:t>
            </a:r>
            <a:r>
              <a:rPr lang="uk-UA" sz="2400" dirty="0" err="1" smtClean="0"/>
              <a:t>Science</a:t>
            </a:r>
            <a:r>
              <a:rPr lang="uk-UA" sz="2400" dirty="0" smtClean="0"/>
              <a:t>).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79" y="5685761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Реєстрація у </a:t>
            </a:r>
            <a:r>
              <a:rPr lang="uk-UA" u="sng" dirty="0">
                <a:hlinkClick r:id="rId2"/>
              </a:rPr>
              <a:t>https://orcid.org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21</a:t>
            </a:fld>
            <a:endParaRPr lang="en-US"/>
          </a:p>
        </p:txBody>
      </p:sp>
      <p:pic>
        <p:nvPicPr>
          <p:cNvPr id="6146" name="Picture 2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893" y="5685761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>
            <a:fillRect/>
          </a:stretch>
        </p:blipFill>
        <p:spPr bwMode="auto">
          <a:xfrm>
            <a:off x="330200" y="1168400"/>
            <a:ext cx="9410700" cy="5479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7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22</a:t>
            </a:fld>
            <a:endParaRPr lang="en-US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" y="202536"/>
            <a:ext cx="58007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87" y="1021686"/>
            <a:ext cx="5429250" cy="50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3448"/>
          <a:stretch>
            <a:fillRect/>
          </a:stretch>
        </p:blipFill>
        <p:spPr bwMode="auto">
          <a:xfrm>
            <a:off x="7123863" y="1781838"/>
            <a:ext cx="3808671" cy="4751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6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23</a:t>
            </a:fld>
            <a:endParaRPr lang="en-US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8"/>
          <a:stretch>
            <a:fillRect/>
          </a:stretch>
        </p:blipFill>
        <p:spPr bwMode="auto">
          <a:xfrm>
            <a:off x="271728" y="94349"/>
            <a:ext cx="3554412" cy="483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34" y="777875"/>
            <a:ext cx="7327900" cy="526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4181354" y="1478649"/>
            <a:ext cx="7871435" cy="514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24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8292" t="2463" r="14840" b="3940"/>
          <a:stretch/>
        </p:blipFill>
        <p:spPr>
          <a:xfrm>
            <a:off x="396346" y="381001"/>
            <a:ext cx="6578600" cy="4826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4299" t="12507" r="24607" b="9927"/>
          <a:stretch/>
        </p:blipFill>
        <p:spPr>
          <a:xfrm>
            <a:off x="5556527" y="1390373"/>
            <a:ext cx="6337300" cy="5651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/>
              <p14:cNvContentPartPr/>
              <p14:nvPr/>
            </p14:nvContentPartPr>
            <p14:xfrm>
              <a:off x="2616851" y="2663687"/>
              <a:ext cx="1133513" cy="418581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453" y="2649290"/>
                <a:ext cx="1162310" cy="4473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5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722" t="12393" r="37897" b="3993"/>
          <a:stretch/>
        </p:blipFill>
        <p:spPr>
          <a:xfrm>
            <a:off x="230936" y="266700"/>
            <a:ext cx="5877454" cy="595722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16" t="12491" r="26970" b="2764"/>
          <a:stretch/>
        </p:blipFill>
        <p:spPr>
          <a:xfrm>
            <a:off x="2629463" y="1138865"/>
            <a:ext cx="5738001" cy="5694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6379" t="14757" r="27453" b="4341"/>
          <a:stretch/>
        </p:blipFill>
        <p:spPr>
          <a:xfrm>
            <a:off x="6554788" y="1526992"/>
            <a:ext cx="5411088" cy="53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ResearcherID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err="1"/>
              <a:t>ResearcherID</a:t>
            </a:r>
            <a:r>
              <a:rPr lang="uk-UA" sz="3200" dirty="0"/>
              <a:t> - система ідентифікації авторів, створена компанією </a:t>
            </a:r>
            <a:r>
              <a:rPr lang="uk-UA" sz="3200" dirty="0" err="1"/>
              <a:t>Thomson</a:t>
            </a:r>
            <a:r>
              <a:rPr lang="uk-UA" sz="3200" dirty="0"/>
              <a:t> </a:t>
            </a:r>
            <a:r>
              <a:rPr lang="uk-UA" sz="3200" dirty="0" err="1"/>
              <a:t>Reuters</a:t>
            </a:r>
            <a:r>
              <a:rPr lang="uk-UA" sz="3200" dirty="0"/>
              <a:t> для використання разом з базою наукової літератури </a:t>
            </a:r>
            <a:r>
              <a:rPr lang="uk-UA" sz="3200" dirty="0" err="1"/>
              <a:t>Web</a:t>
            </a:r>
            <a:r>
              <a:rPr lang="uk-UA" sz="3200" dirty="0"/>
              <a:t> </a:t>
            </a:r>
            <a:r>
              <a:rPr lang="uk-UA" sz="3200" dirty="0" err="1"/>
              <a:t>of</a:t>
            </a:r>
            <a:r>
              <a:rPr lang="uk-UA" sz="3200" dirty="0"/>
              <a:t> </a:t>
            </a:r>
            <a:r>
              <a:rPr lang="uk-UA" sz="3200" dirty="0" err="1"/>
              <a:t>Science</a:t>
            </a:r>
            <a:r>
              <a:rPr lang="uk-UA" sz="3200" dirty="0"/>
              <a:t>. Реєстрація в </a:t>
            </a:r>
            <a:r>
              <a:rPr lang="uk-UA" sz="3200" dirty="0" err="1"/>
              <a:t>ResearcherID</a:t>
            </a:r>
            <a:r>
              <a:rPr lang="uk-UA" sz="3200" dirty="0"/>
              <a:t> доступна всім з будь-яких комп'ютерів і не вимагає підписки на </a:t>
            </a:r>
            <a:r>
              <a:rPr lang="uk-UA" sz="3200" dirty="0" err="1"/>
              <a:t>Web</a:t>
            </a:r>
            <a:r>
              <a:rPr lang="uk-UA" sz="3200" dirty="0"/>
              <a:t> </a:t>
            </a:r>
            <a:r>
              <a:rPr lang="uk-UA" sz="3200" dirty="0" err="1"/>
              <a:t>of</a:t>
            </a:r>
            <a:r>
              <a:rPr lang="uk-UA" sz="3200" dirty="0"/>
              <a:t> </a:t>
            </a:r>
            <a:r>
              <a:rPr lang="uk-UA" sz="3200" dirty="0" err="1"/>
              <a:t>Science</a:t>
            </a:r>
            <a:r>
              <a:rPr lang="uk-UA" sz="3200" dirty="0"/>
              <a:t> або наявності публікацій, проіндексованих в цій базі.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ResearcherID</a:t>
            </a:r>
            <a:r>
              <a:rPr lang="uk-UA" dirty="0"/>
              <a:t> дозволяє: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800" dirty="0" smtClean="0"/>
              <a:t>створювати </a:t>
            </a:r>
            <a:r>
              <a:rPr lang="uk-UA" sz="2800" dirty="0"/>
              <a:t>профіль вченого; </a:t>
            </a:r>
            <a:endParaRPr lang="en-US" sz="2800" dirty="0"/>
          </a:p>
          <a:p>
            <a:pPr lvl="0"/>
            <a:r>
              <a:rPr lang="uk-UA" sz="2800" dirty="0"/>
              <a:t>формувати список власних публікацій; </a:t>
            </a:r>
            <a:endParaRPr lang="en-US" sz="2800" dirty="0"/>
          </a:p>
          <a:p>
            <a:pPr lvl="0"/>
            <a:r>
              <a:rPr lang="uk-UA" sz="2800" dirty="0"/>
              <a:t>здійснювати пошук вчених або груп авторів за дослідженнями, які для вас цікаві; </a:t>
            </a:r>
            <a:endParaRPr lang="en-US" sz="2800" dirty="0"/>
          </a:p>
          <a:p>
            <a:pPr lvl="0"/>
            <a:r>
              <a:rPr lang="uk-UA" sz="2800" dirty="0"/>
              <a:t>створювати запрошення до співпраці; </a:t>
            </a:r>
            <a:endParaRPr lang="en-US" sz="2800" dirty="0"/>
          </a:p>
          <a:p>
            <a:pPr lvl="0"/>
            <a:r>
              <a:rPr lang="uk-UA" sz="2800" dirty="0"/>
              <a:t>переглядати </a:t>
            </a:r>
            <a:r>
              <a:rPr lang="uk-UA" sz="2800" dirty="0" err="1"/>
              <a:t>бібліометричні</a:t>
            </a:r>
            <a:r>
              <a:rPr lang="uk-UA" sz="2800" dirty="0"/>
              <a:t> метрики; </a:t>
            </a:r>
            <a:endParaRPr lang="en-US" sz="2800" dirty="0"/>
          </a:p>
          <a:p>
            <a:r>
              <a:rPr lang="uk-UA" sz="2800" dirty="0"/>
              <a:t>асоціювати свій профіль з ORCID.  	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Реєстрація на сайті </a:t>
            </a:r>
            <a:r>
              <a:rPr lang="uk-UA" u="sng" dirty="0">
                <a:hlinkClick r:id="rId2"/>
              </a:rPr>
              <a:t>http://www.researcherid.com</a:t>
            </a:r>
            <a:r>
              <a:rPr lang="uk-UA" dirty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28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1704811"/>
            <a:ext cx="6667500" cy="24971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0"/>
              <p14:cNvContentPartPr/>
              <p14:nvPr/>
            </p14:nvContentPartPr>
            <p14:xfrm>
              <a:off x="93560" y="3698660"/>
              <a:ext cx="1280160" cy="101952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80" y="3686780"/>
                <a:ext cx="1303920" cy="10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1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29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2" y="609600"/>
            <a:ext cx="8343900" cy="422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4247949"/>
            <a:ext cx="6922110" cy="22964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/>
              <p14:cNvContentPartPr/>
              <p14:nvPr/>
            </p14:nvContentPartPr>
            <p14:xfrm>
              <a:off x="964400" y="4228940"/>
              <a:ext cx="1407600" cy="7455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520" y="4217060"/>
                <a:ext cx="1431360" cy="7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71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Присутність БДПУ у  </a:t>
            </a:r>
            <a:r>
              <a:rPr lang="uk-UA" b="1" dirty="0" err="1"/>
              <a:t>Google</a:t>
            </a:r>
            <a:r>
              <a:rPr lang="uk-UA" b="1" dirty="0"/>
              <a:t> Академії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33599"/>
            <a:ext cx="9609666" cy="3907763"/>
          </a:xfrm>
        </p:spPr>
        <p:txBody>
          <a:bodyPr>
            <a:normAutofit/>
          </a:bodyPr>
          <a:lstStyle/>
          <a:p>
            <a:r>
              <a:rPr lang="uk-UA" sz="2000" dirty="0"/>
              <a:t>Знайдено </a:t>
            </a:r>
            <a:r>
              <a:rPr lang="uk-UA" sz="2000" b="1" dirty="0"/>
              <a:t>103</a:t>
            </a:r>
            <a:r>
              <a:rPr lang="uk-UA" sz="2000" dirty="0"/>
              <a:t> науковця з </a:t>
            </a:r>
            <a:r>
              <a:rPr lang="uk-UA" sz="2000" b="1" dirty="0"/>
              <a:t>266</a:t>
            </a:r>
            <a:r>
              <a:rPr lang="uk-UA" sz="2000" dirty="0"/>
              <a:t> науково-педагогічних працівників БДПУ</a:t>
            </a:r>
            <a:endParaRPr lang="en-US" sz="2000" dirty="0"/>
          </a:p>
          <a:p>
            <a:endParaRPr lang="uk-UA" sz="2000" dirty="0" smtClean="0"/>
          </a:p>
          <a:p>
            <a:r>
              <a:rPr lang="uk-UA" sz="2000" b="1" dirty="0"/>
              <a:t>77</a:t>
            </a:r>
            <a:r>
              <a:rPr lang="uk-UA" sz="2000" dirty="0"/>
              <a:t> за запитом Бердянський державний педагогічний університет   </a:t>
            </a:r>
            <a:endParaRPr lang="en-US" sz="2000" dirty="0"/>
          </a:p>
          <a:p>
            <a:r>
              <a:rPr lang="uk-UA" sz="2000" b="1" dirty="0"/>
              <a:t>20</a:t>
            </a:r>
            <a:r>
              <a:rPr lang="uk-UA" sz="2000" dirty="0"/>
              <a:t> за запитом </a:t>
            </a:r>
            <a:r>
              <a:rPr lang="uk-UA" sz="2000" dirty="0" err="1"/>
              <a:t>Бердянский</a:t>
            </a:r>
            <a:r>
              <a:rPr lang="uk-UA" sz="2000" dirty="0"/>
              <a:t> </a:t>
            </a:r>
            <a:r>
              <a:rPr lang="uk-UA" sz="2000" dirty="0" err="1"/>
              <a:t>государственный</a:t>
            </a:r>
            <a:r>
              <a:rPr lang="uk-UA" sz="2000" dirty="0"/>
              <a:t> </a:t>
            </a:r>
            <a:r>
              <a:rPr lang="uk-UA" sz="2000" dirty="0" err="1"/>
              <a:t>педагогический</a:t>
            </a:r>
            <a:r>
              <a:rPr lang="uk-UA" sz="2000" dirty="0"/>
              <a:t> </a:t>
            </a:r>
            <a:r>
              <a:rPr lang="uk-UA" sz="2000" dirty="0" err="1"/>
              <a:t>университет</a:t>
            </a:r>
            <a:endParaRPr lang="en-US" sz="2000" dirty="0"/>
          </a:p>
          <a:p>
            <a:r>
              <a:rPr lang="uk-UA" sz="2000" b="1" dirty="0"/>
              <a:t>5</a:t>
            </a:r>
            <a:r>
              <a:rPr lang="uk-UA" sz="2000" dirty="0"/>
              <a:t>   за запитом </a:t>
            </a:r>
            <a:r>
              <a:rPr lang="uk-UA" sz="2000" dirty="0" err="1" smtClean="0"/>
              <a:t>Berd</a:t>
            </a:r>
            <a:r>
              <a:rPr lang="en-US" sz="2000" dirty="0" err="1"/>
              <a:t>y</a:t>
            </a:r>
            <a:r>
              <a:rPr lang="uk-UA" sz="2000" dirty="0" err="1" smtClean="0"/>
              <a:t>ansk</a:t>
            </a:r>
            <a:r>
              <a:rPr lang="uk-UA" sz="2000" dirty="0" smtClean="0"/>
              <a:t> </a:t>
            </a:r>
            <a:r>
              <a:rPr lang="uk-UA" sz="2000" dirty="0" err="1"/>
              <a:t>State</a:t>
            </a:r>
            <a:r>
              <a:rPr lang="uk-UA" sz="2000" dirty="0"/>
              <a:t> </a:t>
            </a:r>
            <a:r>
              <a:rPr lang="uk-UA" sz="2000" dirty="0" err="1"/>
              <a:t>Pedagogical</a:t>
            </a:r>
            <a:r>
              <a:rPr lang="uk-UA" sz="2000" dirty="0"/>
              <a:t> </a:t>
            </a:r>
            <a:r>
              <a:rPr lang="uk-UA" sz="2000" dirty="0" err="1"/>
              <a:t>University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3DF-71DA-40BE-846C-0F7E2409090F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79" y="5503199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30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10620" y="368300"/>
            <a:ext cx="7601480" cy="49022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61621"/>
            <a:ext cx="681990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142583"/>
            <a:ext cx="6819900" cy="2486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0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31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"/>
            <a:ext cx="7823200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476501" y="1079500"/>
            <a:ext cx="91821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32</a:t>
            </a:fld>
            <a:endParaRPr lang="en-US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" b="-2"/>
          <a:stretch>
            <a:fillRect/>
          </a:stretch>
        </p:blipFill>
        <p:spPr bwMode="auto">
          <a:xfrm>
            <a:off x="474134" y="454632"/>
            <a:ext cx="6500812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50765" y="2628900"/>
            <a:ext cx="6932613" cy="40595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/>
              <p14:cNvContentPartPr/>
              <p14:nvPr/>
            </p14:nvContentPartPr>
            <p14:xfrm>
              <a:off x="452120" y="1962440"/>
              <a:ext cx="630000" cy="63324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240" y="1950560"/>
                <a:ext cx="6537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Рукописный ввод 8"/>
              <p14:cNvContentPartPr/>
              <p14:nvPr/>
            </p14:nvContentPartPr>
            <p14:xfrm>
              <a:off x="4737200" y="4648040"/>
              <a:ext cx="1284120" cy="18360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5320" y="4636160"/>
                <a:ext cx="130788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5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33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444500"/>
            <a:ext cx="963506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34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531151"/>
            <a:ext cx="90043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4.</a:t>
            </a:r>
            <a:r>
              <a:rPr lang="uk-UA" dirty="0"/>
              <a:t> </a:t>
            </a:r>
            <a:r>
              <a:rPr lang="uk-UA" b="1" dirty="0" err="1"/>
              <a:t>ResearchGate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3701"/>
            <a:ext cx="8596668" cy="4377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Пошукова система </a:t>
            </a:r>
            <a:r>
              <a:rPr lang="uk-UA" sz="2800" b="1" dirty="0" err="1"/>
              <a:t>ResearchGate</a:t>
            </a:r>
            <a:r>
              <a:rPr lang="uk-UA" sz="2800" dirty="0"/>
              <a:t> – безкоштовна соціальна мережа і засіб співпраці вчених всіх наукових дисциплін. Вона надає такі мережеві додатки, як семантичний пошук (пошук по анотації), спільне використання файлів, обмін базою публікацій, форуми, методологічні дискусії і так далі. Учасники можуть створювати свій персональний блог всередині мережі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Реєстрація </a:t>
            </a:r>
            <a:r>
              <a:rPr lang="uk-UA" dirty="0"/>
              <a:t>в </a:t>
            </a:r>
            <a:r>
              <a:rPr lang="uk-UA" b="1" dirty="0" err="1"/>
              <a:t>ResearchGate</a:t>
            </a: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>https</a:t>
            </a:r>
            <a:r>
              <a:rPr lang="uk-UA" dirty="0"/>
              <a:t>://www.researchgate.net/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132"/>
          <p:cNvPicPr/>
          <p:nvPr/>
        </p:nvPicPr>
        <p:blipFill>
          <a:blip r:embed="rId2"/>
          <a:stretch>
            <a:fillRect/>
          </a:stretch>
        </p:blipFill>
        <p:spPr>
          <a:xfrm>
            <a:off x="366345" y="2072415"/>
            <a:ext cx="9218645" cy="43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148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7962517" cy="5212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/>
              <p14:cNvContentPartPr/>
              <p14:nvPr/>
            </p14:nvContentPartPr>
            <p14:xfrm>
              <a:off x="2183537" y="1405978"/>
              <a:ext cx="4636800" cy="6339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137" y="1391578"/>
                <a:ext cx="4665600" cy="6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8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721295"/>
            <a:ext cx="9575800" cy="5502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й ввод 10"/>
              <p14:cNvContentPartPr/>
              <p14:nvPr/>
            </p14:nvContentPartPr>
            <p14:xfrm>
              <a:off x="3111440" y="3071600"/>
              <a:ext cx="3873960" cy="5400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3280" y="3033440"/>
                <a:ext cx="3950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Рукописный ввод 12"/>
              <p14:cNvContentPartPr/>
              <p14:nvPr/>
            </p14:nvContentPartPr>
            <p14:xfrm>
              <a:off x="3263720" y="4288400"/>
              <a:ext cx="4407480" cy="25020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5560" y="4250240"/>
                <a:ext cx="448380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7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230"/>
          <p:cNvPicPr/>
          <p:nvPr/>
        </p:nvPicPr>
        <p:blipFill>
          <a:blip r:embed="rId2"/>
          <a:stretch>
            <a:fillRect/>
          </a:stretch>
        </p:blipFill>
        <p:spPr>
          <a:xfrm>
            <a:off x="401704" y="321309"/>
            <a:ext cx="6573241" cy="5354927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Присутність БДПУ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49" y="1380000"/>
            <a:ext cx="4161366" cy="467452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 </a:t>
            </a:r>
            <a:r>
              <a:rPr lang="uk-UA" sz="2800" dirty="0" err="1" smtClean="0"/>
              <a:t>Бібліометриці</a:t>
            </a:r>
            <a:r>
              <a:rPr lang="uk-UA" sz="2800" dirty="0" smtClean="0"/>
              <a:t> </a:t>
            </a:r>
            <a:r>
              <a:rPr lang="uk-UA" sz="2800" dirty="0"/>
              <a:t>української науки знайдено лише </a:t>
            </a:r>
            <a:endParaRPr lang="uk-UA" sz="2800" dirty="0" smtClean="0"/>
          </a:p>
          <a:p>
            <a:r>
              <a:rPr lang="uk-UA" sz="2800" b="1" dirty="0" smtClean="0"/>
              <a:t>56 </a:t>
            </a:r>
            <a:r>
              <a:rPr lang="uk-UA" sz="2800" dirty="0"/>
              <a:t>науковців з профілем у </a:t>
            </a:r>
            <a:endParaRPr lang="uk-UA" sz="2800" dirty="0" smtClean="0"/>
          </a:p>
          <a:p>
            <a:r>
              <a:rPr lang="uk-UA" sz="2800" b="1" dirty="0" err="1" smtClean="0"/>
              <a:t>Google</a:t>
            </a:r>
            <a:r>
              <a:rPr lang="uk-UA" sz="2800" b="1" dirty="0" smtClean="0"/>
              <a:t> </a:t>
            </a:r>
            <a:r>
              <a:rPr lang="uk-UA" sz="2800" b="1" dirty="0"/>
              <a:t>Академії</a:t>
            </a:r>
            <a:endParaRPr lang="en-US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4</a:t>
            </a:fld>
            <a:endParaRPr lang="en-US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7536" t="10552" r="4115" b="7034"/>
          <a:stretch/>
        </p:blipFill>
        <p:spPr bwMode="auto">
          <a:xfrm>
            <a:off x="0" y="1369681"/>
            <a:ext cx="6731542" cy="4358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86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24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00796"/>
            <a:ext cx="7823198" cy="47173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й ввод 8"/>
              <p14:cNvContentPartPr/>
              <p14:nvPr/>
            </p14:nvContentPartPr>
            <p14:xfrm>
              <a:off x="4235360" y="1620740"/>
              <a:ext cx="1492560" cy="62748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3480" y="1608860"/>
                <a:ext cx="1516320" cy="6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0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41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0" t="13194" r="11445" b="12326"/>
          <a:stretch/>
        </p:blipFill>
        <p:spPr>
          <a:xfrm>
            <a:off x="794373" y="1231900"/>
            <a:ext cx="10145834" cy="4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0726" y="6041362"/>
            <a:ext cx="6297612" cy="365125"/>
          </a:xfrm>
        </p:spPr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42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990" t="19272" r="29015" b="4702"/>
          <a:stretch/>
        </p:blipFill>
        <p:spPr>
          <a:xfrm>
            <a:off x="670726" y="407903"/>
            <a:ext cx="5666574" cy="56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0070C0"/>
                </a:solidFill>
              </a:rPr>
              <a:t>Дякую за увагу !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Наукометрія</a:t>
            </a:r>
            <a:r>
              <a:rPr lang="uk-UA" dirty="0" smtClean="0"/>
              <a:t> на сайті БДПУ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77" y="5592763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07" t="13498" r="3915" b="6862"/>
          <a:stretch/>
        </p:blipFill>
        <p:spPr>
          <a:xfrm>
            <a:off x="177800" y="1270000"/>
            <a:ext cx="11468100" cy="54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880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http://bdpu.org/naukova-robota/important-nr/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6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8277" t="13715" r="17301" b="16319"/>
          <a:stretch/>
        </p:blipFill>
        <p:spPr>
          <a:xfrm>
            <a:off x="308683" y="999206"/>
            <a:ext cx="9470317" cy="56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47701"/>
            <a:ext cx="8596668" cy="53936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Деканам факультетів зобов’язати науково-педагогічних працівників факультетів до 11 березня 2019 року здійснити такі заходи:</a:t>
            </a:r>
          </a:p>
          <a:p>
            <a:r>
              <a:rPr lang="uk-UA" dirty="0"/>
              <a:t>– створити/актуалізувати профіль дослідника в </a:t>
            </a:r>
            <a:r>
              <a:rPr lang="uk-UA" dirty="0" err="1"/>
              <a:t>наукометричній</a:t>
            </a:r>
            <a:r>
              <a:rPr lang="uk-UA" dirty="0"/>
              <a:t> базі </a:t>
            </a:r>
            <a:r>
              <a:rPr lang="en-US" dirty="0"/>
              <a:t>Google Scholar </a:t>
            </a:r>
            <a:r>
              <a:rPr lang="uk-UA" dirty="0"/>
              <a:t>відповідно до інструкції (</a:t>
            </a:r>
            <a:r>
              <a:rPr lang="uk-UA" dirty="0">
                <a:hlinkClick r:id="rId2"/>
              </a:rPr>
              <a:t>Додаток 1 </a:t>
            </a:r>
            <a:r>
              <a:rPr lang="uk-UA" dirty="0"/>
              <a:t>);</a:t>
            </a:r>
          </a:p>
          <a:p>
            <a:r>
              <a:rPr lang="uk-UA" dirty="0"/>
              <a:t>– створити/актуалізувати профіль дослідника в реєстрі унікальних ідентифікаторів дослідників </a:t>
            </a:r>
            <a:r>
              <a:rPr lang="en-US" dirty="0"/>
              <a:t>ORCID </a:t>
            </a:r>
            <a:r>
              <a:rPr lang="uk-UA" dirty="0"/>
              <a:t>відповідно до інструкції (</a:t>
            </a:r>
            <a:r>
              <a:rPr lang="uk-UA" dirty="0">
                <a:hlinkClick r:id="rId3"/>
              </a:rPr>
              <a:t>Додаток 2</a:t>
            </a:r>
            <a:r>
              <a:rPr lang="uk-UA" dirty="0"/>
              <a:t>);</a:t>
            </a:r>
          </a:p>
          <a:p>
            <a:r>
              <a:rPr lang="uk-UA" dirty="0"/>
              <a:t>– створити/актуалізувати профіль дослідника в реєстрі ідентифікаторів учених </a:t>
            </a:r>
            <a:r>
              <a:rPr lang="en-US" dirty="0" err="1"/>
              <a:t>ResearcherID</a:t>
            </a:r>
            <a:r>
              <a:rPr lang="en-US" dirty="0"/>
              <a:t> </a:t>
            </a:r>
            <a:r>
              <a:rPr lang="uk-UA" dirty="0"/>
              <a:t>відповідно до інструкції (</a:t>
            </a:r>
            <a:r>
              <a:rPr lang="uk-UA" dirty="0">
                <a:hlinkClick r:id="rId4"/>
              </a:rPr>
              <a:t>Додаток 3</a:t>
            </a:r>
            <a:r>
              <a:rPr lang="uk-UA" dirty="0"/>
              <a:t>);</a:t>
            </a:r>
          </a:p>
          <a:p>
            <a:r>
              <a:rPr lang="uk-UA" dirty="0"/>
              <a:t>– створити/актуалізувати профіль дослідника в науковому порталі </a:t>
            </a:r>
            <a:r>
              <a:rPr lang="en-US" dirty="0" err="1"/>
              <a:t>Researchgate</a:t>
            </a:r>
            <a:r>
              <a:rPr lang="en-US" dirty="0"/>
              <a:t> </a:t>
            </a:r>
            <a:r>
              <a:rPr lang="uk-UA" dirty="0"/>
              <a:t>відповідно до інструкції (</a:t>
            </a:r>
            <a:r>
              <a:rPr lang="uk-UA" dirty="0">
                <a:hlinkClick r:id="rId5"/>
              </a:rPr>
              <a:t>Додаток 4</a:t>
            </a:r>
            <a:r>
              <a:rPr lang="uk-UA" dirty="0"/>
              <a:t>);</a:t>
            </a:r>
          </a:p>
          <a:p>
            <a:r>
              <a:rPr lang="uk-UA" dirty="0"/>
              <a:t>– актуалізувати авторський профіль на </a:t>
            </a:r>
            <a:r>
              <a:rPr lang="uk-UA" dirty="0" err="1"/>
              <a:t>наукометричній</a:t>
            </a:r>
            <a:r>
              <a:rPr lang="uk-UA" dirty="0"/>
              <a:t> платформі </a:t>
            </a:r>
            <a:r>
              <a:rPr lang="en-US" dirty="0"/>
              <a:t>Scopus (</a:t>
            </a:r>
            <a:r>
              <a:rPr lang="uk-UA" dirty="0"/>
              <a:t>зведення авторських </a:t>
            </a:r>
            <a:r>
              <a:rPr lang="en-US" dirty="0"/>
              <a:t>ID, </a:t>
            </a:r>
            <a:r>
              <a:rPr lang="uk-UA" dirty="0"/>
              <a:t>об’єднання своїх публікацій);</a:t>
            </a:r>
          </a:p>
          <a:p>
            <a:r>
              <a:rPr lang="uk-UA" dirty="0"/>
              <a:t>– подати до наукового відділу інформацію про профілі науково-педагогічних працівників за формою (</a:t>
            </a:r>
            <a:r>
              <a:rPr lang="uk-UA" dirty="0">
                <a:hlinkClick r:id="rId6"/>
              </a:rPr>
              <a:t>Додаток 5</a:t>
            </a:r>
            <a:r>
              <a:rPr lang="uk-UA" dirty="0"/>
              <a:t>);</a:t>
            </a:r>
          </a:p>
          <a:p>
            <a:r>
              <a:rPr lang="uk-UA" dirty="0"/>
              <a:t>– використовувати уніфіковану назву організації при поданні публікації до наукових видань: Бердянський державний педагогічний університет українською мовою та </a:t>
            </a:r>
            <a:r>
              <a:rPr lang="en-US" dirty="0" err="1"/>
              <a:t>Berdyansk</a:t>
            </a:r>
            <a:r>
              <a:rPr lang="en-US" dirty="0"/>
              <a:t> State Pedagogical University </a:t>
            </a:r>
            <a:r>
              <a:rPr lang="uk-UA" dirty="0"/>
              <a:t>англійською мовою.</a:t>
            </a:r>
          </a:p>
          <a:p>
            <a:pPr marL="0" indent="0">
              <a:buNone/>
            </a:pPr>
            <a:r>
              <a:rPr lang="uk-UA" dirty="0"/>
              <a:t>Завідувачу бібліотеки </a:t>
            </a:r>
            <a:r>
              <a:rPr lang="uk-UA" dirty="0" err="1"/>
              <a:t>Білокінь</a:t>
            </a:r>
            <a:r>
              <a:rPr lang="uk-UA" dirty="0"/>
              <a:t> С. В. забезпечити консультування наукових і науково-педагогічних працівників щодо роботи з </a:t>
            </a:r>
            <a:r>
              <a:rPr lang="uk-UA" dirty="0" err="1"/>
              <a:t>наукометричними</a:t>
            </a:r>
            <a:r>
              <a:rPr lang="uk-UA" dirty="0"/>
              <a:t> платформами </a:t>
            </a:r>
            <a:r>
              <a:rPr lang="en-US" dirty="0"/>
              <a:t>Scopus </a:t>
            </a:r>
            <a:r>
              <a:rPr lang="uk-UA" dirty="0"/>
              <a:t>і </a:t>
            </a:r>
            <a:r>
              <a:rPr lang="en-US" dirty="0"/>
              <a:t>Web of Science </a:t>
            </a:r>
            <a:r>
              <a:rPr lang="uk-UA" dirty="0"/>
              <a:t>та реєстрами унікальних ідентифікаторів дослідників </a:t>
            </a:r>
            <a:r>
              <a:rPr lang="en-US" dirty="0" err="1"/>
              <a:t>ResearcherlD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en-US" dirty="0"/>
              <a:t>ORCID (</a:t>
            </a:r>
            <a:r>
              <a:rPr lang="uk-UA" dirty="0"/>
              <a:t>контактна особа – бібліотекар І категорії </a:t>
            </a:r>
            <a:r>
              <a:rPr lang="uk-UA" dirty="0" err="1"/>
              <a:t>Потапенко</a:t>
            </a:r>
            <a:r>
              <a:rPr lang="uk-UA" dirty="0"/>
              <a:t> Г. В</a:t>
            </a:r>
            <a:r>
              <a:rPr lang="uk-UA" dirty="0" smtClean="0"/>
              <a:t>.)</a:t>
            </a:r>
            <a:r>
              <a:rPr lang="en-US" dirty="0" smtClean="0"/>
              <a:t>/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uk-UA" sz="4000" b="1" dirty="0" err="1" smtClean="0"/>
              <a:t>Наукометричні</a:t>
            </a:r>
            <a:r>
              <a:rPr lang="uk-UA" sz="4000" b="1" dirty="0" smtClean="0"/>
              <a:t> бази та </a:t>
            </a:r>
            <a:br>
              <a:rPr lang="uk-UA" sz="4000" b="1" dirty="0" smtClean="0"/>
            </a:br>
            <a:r>
              <a:rPr lang="uk-UA" sz="4000" b="1" dirty="0" err="1" smtClean="0"/>
              <a:t>наукометричні</a:t>
            </a:r>
            <a:r>
              <a:rPr lang="uk-UA" sz="4000" b="1" dirty="0" smtClean="0"/>
              <a:t> платформи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14600"/>
            <a:ext cx="8596668" cy="352676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3200" dirty="0"/>
              <a:t>Google </a:t>
            </a:r>
            <a:r>
              <a:rPr lang="en-US" sz="3200" dirty="0" smtClean="0"/>
              <a:t>Scholar</a:t>
            </a:r>
            <a:endParaRPr lang="uk-UA" sz="3200" dirty="0" smtClean="0"/>
          </a:p>
          <a:p>
            <a:pPr>
              <a:buFont typeface="+mj-lt"/>
              <a:buAutoNum type="arabicPeriod"/>
            </a:pPr>
            <a:r>
              <a:rPr lang="en-US" sz="3200" dirty="0" smtClean="0"/>
              <a:t>ORCID</a:t>
            </a: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200" dirty="0" err="1" smtClean="0"/>
              <a:t>ResearcherID</a:t>
            </a: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200" dirty="0" err="1" smtClean="0"/>
              <a:t>ResearchGate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2ECC-6CE2-4BD6-8D69-BB07A282D9AC}" type="datetime1">
              <a:rPr lang="en-US" sz="1000" smtClean="0"/>
              <a:t>3/1/2019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Бердянський державний педагогічний університет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660362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 </a:t>
            </a:r>
            <a:r>
              <a:rPr lang="uk-UA" dirty="0"/>
              <a:t>на такі рекомендації: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8901"/>
            <a:ext cx="9190566" cy="4110962"/>
          </a:xfrm>
        </p:spPr>
        <p:txBody>
          <a:bodyPr>
            <a:noAutofit/>
          </a:bodyPr>
          <a:lstStyle/>
          <a:p>
            <a:pPr lvl="0"/>
            <a:r>
              <a:rPr lang="uk-UA" sz="2400" dirty="0" smtClean="0"/>
              <a:t>використовувати </a:t>
            </a:r>
            <a:r>
              <a:rPr lang="uk-UA" sz="2400" dirty="0"/>
              <a:t>офіційну електрону адресу (у домені bdpu.org.ua);</a:t>
            </a:r>
            <a:endParaRPr lang="en-US" sz="2400" dirty="0"/>
          </a:p>
          <a:p>
            <a:pPr lvl="0"/>
            <a:r>
              <a:rPr lang="uk-UA" sz="2400" dirty="0"/>
              <a:t>вказати транслітерований варіант імені та прізвища;</a:t>
            </a:r>
            <a:endParaRPr lang="en-US" sz="2400" dirty="0"/>
          </a:p>
          <a:p>
            <a:pPr lvl="0"/>
            <a:r>
              <a:rPr lang="uk-UA" sz="2400" dirty="0"/>
              <a:t>у разі зміни прізвища вказати дівоче, якщо необхідно підтвердити авторство;</a:t>
            </a:r>
            <a:endParaRPr lang="en-US" sz="2400" dirty="0"/>
          </a:p>
          <a:p>
            <a:pPr lvl="0"/>
            <a:r>
              <a:rPr lang="uk-UA" sz="2400" dirty="0"/>
              <a:t>місце роботи вказати двома мовами: Бердянський державний педагогічний університет (</a:t>
            </a:r>
            <a:r>
              <a:rPr lang="uk-UA" sz="2400" dirty="0" err="1" smtClean="0"/>
              <a:t>Berd</a:t>
            </a:r>
            <a:r>
              <a:rPr lang="en-US" sz="2400" dirty="0" smtClean="0"/>
              <a:t>y</a:t>
            </a:r>
            <a:r>
              <a:rPr lang="uk-UA" sz="2400" dirty="0" err="1" smtClean="0"/>
              <a:t>ansk</a:t>
            </a:r>
            <a:r>
              <a:rPr lang="uk-UA" sz="2400" dirty="0" smtClean="0"/>
              <a:t> </a:t>
            </a:r>
            <a:r>
              <a:rPr lang="uk-UA" sz="2400" dirty="0" err="1"/>
              <a:t>State</a:t>
            </a:r>
            <a:r>
              <a:rPr lang="uk-UA" sz="2400" dirty="0"/>
              <a:t> </a:t>
            </a:r>
            <a:r>
              <a:rPr lang="uk-UA" sz="2400" dirty="0" err="1"/>
              <a:t>Pedagogical</a:t>
            </a:r>
            <a:r>
              <a:rPr lang="uk-UA" sz="2400" dirty="0"/>
              <a:t> </a:t>
            </a:r>
            <a:r>
              <a:rPr lang="uk-UA" sz="2400" dirty="0" err="1"/>
              <a:t>University</a:t>
            </a:r>
            <a:r>
              <a:rPr lang="uk-UA" sz="2400" dirty="0" smtClean="0"/>
              <a:t>);</a:t>
            </a:r>
            <a:endParaRPr lang="en-US" sz="2400" dirty="0" smtClean="0"/>
          </a:p>
          <a:p>
            <a:pPr lvl="0"/>
            <a:r>
              <a:rPr lang="uk-UA" sz="2400" dirty="0"/>
              <a:t>о</a:t>
            </a:r>
            <a:r>
              <a:rPr lang="uk-UA" sz="2400" dirty="0" smtClean="0"/>
              <a:t>бов'язково вказати власну сторінку сайту БДПУ;</a:t>
            </a:r>
            <a:endParaRPr lang="en-US" sz="2400" dirty="0"/>
          </a:p>
          <a:p>
            <a:pPr lvl="0"/>
            <a:r>
              <a:rPr lang="uk-UA" sz="2400" dirty="0"/>
              <a:t>обов’язково видалити з профілю чужі роботи, невірні або дублюючі </a:t>
            </a:r>
            <a:r>
              <a:rPr lang="uk-UA" sz="2400" dirty="0" smtClean="0"/>
              <a:t>записи;</a:t>
            </a:r>
          </a:p>
          <a:p>
            <a:pPr lvl="0"/>
            <a:r>
              <a:rPr lang="uk-UA" sz="2400" dirty="0" smtClean="0"/>
              <a:t>(</a:t>
            </a:r>
            <a:r>
              <a:rPr lang="uk-UA" sz="2400" i="1" dirty="0" err="1"/>
              <a:t>Webometrics</a:t>
            </a:r>
            <a:r>
              <a:rPr lang="uk-UA" sz="2400" i="1" dirty="0"/>
              <a:t> вважає такі облікові записи шахрайськими</a:t>
            </a:r>
            <a:r>
              <a:rPr lang="uk-UA" sz="2400" dirty="0"/>
              <a:t>).</a:t>
            </a:r>
            <a:endParaRPr lang="en-US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FC34-F6CA-47DC-B001-9DB4601C0309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Бердянський державний педагогічний університет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E244-8A8E-4356-9321-0C2B2758CF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</TotalTime>
  <Words>798</Words>
  <Application>Microsoft Office PowerPoint</Application>
  <PresentationFormat>Широкоэкранный</PresentationFormat>
  <Paragraphs>195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Trebuchet MS</vt:lpstr>
      <vt:lpstr>Wingdings 3</vt:lpstr>
      <vt:lpstr>Аспект</vt:lpstr>
      <vt:lpstr>Cтворення та актуалізація профіля науково-педагогічних працівників   Бердянського державного педагогічного університету</vt:lpstr>
      <vt:lpstr>Презентация PowerPoint</vt:lpstr>
      <vt:lpstr>Присутність БДПУ у  Google Академії </vt:lpstr>
      <vt:lpstr>Присутність БДПУ</vt:lpstr>
      <vt:lpstr>Наукометрія на сайті БДПУ</vt:lpstr>
      <vt:lpstr>http://bdpu.org/naukova-robota/important-nr/ </vt:lpstr>
      <vt:lpstr>Презентация PowerPoint</vt:lpstr>
      <vt:lpstr>Наукометричні бази та  наукометричні платформи</vt:lpstr>
      <vt:lpstr>Зверніть увагу на такі рекомендації:</vt:lpstr>
      <vt:lpstr>Рекомендації для оновлення поштової скриньки bdpu.org.ua</vt:lpstr>
      <vt:lpstr>Google Scholar</vt:lpstr>
      <vt:lpstr>Реєстрація у  Google Академії  https://scholar.google.com.ua</vt:lpstr>
      <vt:lpstr>Реєстрація у  Google Академії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Редагування профілю Google Академії</vt:lpstr>
      <vt:lpstr>2. ORCID </vt:lpstr>
      <vt:lpstr>Реєстрація у https://orcid.org </vt:lpstr>
      <vt:lpstr>Презентация PowerPoint</vt:lpstr>
      <vt:lpstr>Презентация PowerPoint</vt:lpstr>
      <vt:lpstr>Презентация PowerPoint</vt:lpstr>
      <vt:lpstr>Презентация PowerPoint</vt:lpstr>
      <vt:lpstr>ResearcherID</vt:lpstr>
      <vt:lpstr>ResearcherID дозволяє: </vt:lpstr>
      <vt:lpstr>Реєстрація на сайті http://www.researcherid.com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ResearchGate </vt:lpstr>
      <vt:lpstr>Реєстрація в ResearchGate https://www.researchgate.net/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</dc:creator>
  <cp:lastModifiedBy>Пользователь Windows</cp:lastModifiedBy>
  <cp:revision>29</cp:revision>
  <dcterms:created xsi:type="dcterms:W3CDTF">2019-02-22T22:27:18Z</dcterms:created>
  <dcterms:modified xsi:type="dcterms:W3CDTF">2019-03-01T06:44:44Z</dcterms:modified>
</cp:coreProperties>
</file>